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700F-EE50-4516-836C-968DD1FA228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CB7AD1-12AA-4B7C-AC49-8F9985C58A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700F-EE50-4516-836C-968DD1FA228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7AD1-12AA-4B7C-AC49-8F9985C58A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ACB7AD1-12AA-4B7C-AC49-8F9985C58A6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700F-EE50-4516-836C-968DD1FA228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700F-EE50-4516-836C-968DD1FA228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ACB7AD1-12AA-4B7C-AC49-8F9985C58A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700F-EE50-4516-836C-968DD1FA228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CB7AD1-12AA-4B7C-AC49-8F9985C58A6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F72700F-EE50-4516-836C-968DD1FA228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B7AD1-12AA-4B7C-AC49-8F9985C58A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700F-EE50-4516-836C-968DD1FA228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ACB7AD1-12AA-4B7C-AC49-8F9985C58A6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700F-EE50-4516-836C-968DD1FA228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ACB7AD1-12AA-4B7C-AC49-8F9985C58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700F-EE50-4516-836C-968DD1FA228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CB7AD1-12AA-4B7C-AC49-8F9985C58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CB7AD1-12AA-4B7C-AC49-8F9985C58A6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700F-EE50-4516-836C-968DD1FA228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ACB7AD1-12AA-4B7C-AC49-8F9985C58A6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F72700F-EE50-4516-836C-968DD1FA228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F72700F-EE50-4516-836C-968DD1FA2286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ACB7AD1-12AA-4B7C-AC49-8F9985C58A6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105400"/>
            <a:ext cx="8062912" cy="1752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2012-2013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438400"/>
            <a:ext cx="8686800" cy="25146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> </a:t>
            </a: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Senior English     </a:t>
            </a:r>
            <a:b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with Mrs. Greblo!</a:t>
            </a:r>
            <a:endParaRPr lang="en-US" sz="66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98319"/>
              </p:ext>
            </p:extLst>
          </p:nvPr>
        </p:nvGraphicFramePr>
        <p:xfrm>
          <a:off x="304800" y="533400"/>
          <a:ext cx="6096000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>
                          <a:solidFill>
                            <a:srgbClr val="7030A0"/>
                          </a:solidFill>
                          <a:latin typeface="Calibri" pitchFamily="34" charset="0"/>
                          <a:cs typeface="Calibri" pitchFamily="34" charset="0"/>
                        </a:rPr>
                        <a:t>Welcome back to…</a:t>
                      </a:r>
                      <a:endParaRPr lang="en-US" sz="4800" dirty="0">
                        <a:solidFill>
                          <a:srgbClr val="7030A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12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Daily SSR Entry: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839200" cy="533400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1800" b="1" u="sng" dirty="0" smtClean="0"/>
              <a:t>Each entry contains:</a:t>
            </a:r>
          </a:p>
          <a:p>
            <a:pPr marL="0" indent="0">
              <a:buNone/>
            </a:pPr>
            <a:r>
              <a:rPr lang="en-US" sz="1800" dirty="0"/>
              <a:t>-</a:t>
            </a:r>
            <a:r>
              <a:rPr lang="en-US" sz="1800" dirty="0" smtClean="0"/>
              <a:t>Date</a:t>
            </a:r>
          </a:p>
          <a:p>
            <a:pPr marL="0" indent="0">
              <a:buNone/>
            </a:pPr>
            <a:r>
              <a:rPr lang="en-US" sz="1800" dirty="0" smtClean="0"/>
              <a:t>-Book title &amp; author</a:t>
            </a:r>
          </a:p>
          <a:p>
            <a:pPr marL="0" indent="0">
              <a:buNone/>
            </a:pPr>
            <a:r>
              <a:rPr lang="en-US" sz="1800" dirty="0" smtClean="0"/>
              <a:t>-Starting page # (SP)</a:t>
            </a:r>
          </a:p>
          <a:p>
            <a:pPr marL="0" indent="0">
              <a:buNone/>
            </a:pPr>
            <a:r>
              <a:rPr lang="en-US" sz="1800" dirty="0" smtClean="0"/>
              <a:t>-Ending page # (EP)</a:t>
            </a:r>
            <a:br>
              <a:rPr lang="en-US" sz="1800" dirty="0" smtClean="0"/>
            </a:br>
            <a:r>
              <a:rPr lang="en-US" sz="1800" dirty="0" smtClean="0"/>
              <a:t>-Total # of pages read</a:t>
            </a:r>
          </a:p>
          <a:p>
            <a:pPr marL="0" indent="0">
              <a:buNone/>
            </a:pPr>
            <a:r>
              <a:rPr lang="en-US" sz="1800" dirty="0" smtClean="0"/>
              <a:t>-Reader’s Statement (RS):</a:t>
            </a:r>
          </a:p>
          <a:p>
            <a:pPr marL="0" indent="0">
              <a:buNone/>
            </a:pPr>
            <a:r>
              <a:rPr lang="en-US" sz="1800" i="1" dirty="0" smtClean="0"/>
              <a:t>What’s happening in the book? Summarize.</a:t>
            </a:r>
          </a:p>
          <a:p>
            <a:pPr marL="0" indent="0">
              <a:buNone/>
            </a:pPr>
            <a:r>
              <a:rPr lang="en-US" sz="1800" i="1" dirty="0" smtClean="0"/>
              <a:t>What do you predict will happen next?</a:t>
            </a:r>
          </a:p>
          <a:p>
            <a:pPr marL="0" indent="0">
              <a:buNone/>
            </a:pPr>
            <a:r>
              <a:rPr lang="en-US" sz="1800" i="1" dirty="0" smtClean="0"/>
              <a:t>What questions do you have for the author? </a:t>
            </a:r>
          </a:p>
          <a:p>
            <a:pPr marL="0" indent="0">
              <a:buNone/>
            </a:pPr>
            <a:r>
              <a:rPr lang="en-US" sz="1800" i="1" dirty="0" smtClean="0"/>
              <a:t>What character traits do you appreciate? Find frustrating?</a:t>
            </a:r>
          </a:p>
          <a:p>
            <a:pPr marL="0" indent="0">
              <a:buNone/>
            </a:pPr>
            <a:r>
              <a:rPr lang="en-US" sz="1800" i="1" dirty="0" smtClean="0"/>
              <a:t>What is your opinion of the book so far?</a:t>
            </a:r>
          </a:p>
          <a:p>
            <a:pPr marL="0" indent="0">
              <a:buNone/>
            </a:pPr>
            <a:r>
              <a:rPr lang="en-US" sz="1800" i="1" dirty="0" smtClean="0"/>
              <a:t>Other comments?</a:t>
            </a: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r>
              <a:rPr lang="en-US" sz="1800" b="1" u="sng" dirty="0" smtClean="0">
                <a:latin typeface="Bradley Hand ITC" pitchFamily="66" charset="0"/>
              </a:rPr>
              <a:t>Sample Entry: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9/17/12</a:t>
            </a:r>
          </a:p>
          <a:p>
            <a:pPr marL="0" indent="0">
              <a:buNone/>
            </a:pPr>
            <a:r>
              <a:rPr lang="en-US" sz="1800" b="1" u="sng" dirty="0" smtClean="0">
                <a:latin typeface="Bradley Hand ITC" pitchFamily="66" charset="0"/>
              </a:rPr>
              <a:t>The Hunger Games </a:t>
            </a:r>
            <a:r>
              <a:rPr lang="en-US" sz="1800" b="1" dirty="0" smtClean="0">
                <a:latin typeface="Bradley Hand ITC" pitchFamily="66" charset="0"/>
              </a:rPr>
              <a:t>by Suzanne Collins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SP: 1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EP: 20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Total: 20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RS: </a:t>
            </a:r>
            <a:r>
              <a:rPr lang="en-US" sz="1800" b="1" dirty="0" err="1" smtClean="0">
                <a:latin typeface="Bradley Hand ITC" pitchFamily="66" charset="0"/>
              </a:rPr>
              <a:t>Katniss</a:t>
            </a:r>
            <a:r>
              <a:rPr lang="en-US" sz="1800" b="1" dirty="0" smtClean="0">
                <a:latin typeface="Bradley Hand ITC" pitchFamily="66" charset="0"/>
              </a:rPr>
              <a:t> lives in District 12 of the former U.S., now </a:t>
            </a:r>
            <a:r>
              <a:rPr lang="en-US" sz="1800" b="1" dirty="0" err="1" smtClean="0">
                <a:latin typeface="Bradley Hand ITC" pitchFamily="66" charset="0"/>
              </a:rPr>
              <a:t>Panem</a:t>
            </a:r>
            <a:r>
              <a:rPr lang="en-US" sz="1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with her sister, Prim and her Mom. She is an agile hunter and gatherer and has had to do so since her father’s tragic death in a mine explosion. The reaping is today and the tone of District 12 is very somber as children ages 12-18 could be drawn to defend themselves to their death in the Hunger Games. I predict that </a:t>
            </a:r>
            <a:r>
              <a:rPr lang="en-US" sz="1800" b="1" dirty="0" err="1" smtClean="0">
                <a:latin typeface="Bradley Hand ITC" pitchFamily="66" charset="0"/>
              </a:rPr>
              <a:t>Katniss</a:t>
            </a:r>
            <a:r>
              <a:rPr lang="en-US" sz="1800" b="1" dirty="0" smtClean="0">
                <a:latin typeface="Bradley Hand ITC" pitchFamily="66" charset="0"/>
              </a:rPr>
              <a:t> or one of her close friends or family members names will be drawn. This book is really suspenseful, I’m loving it so far!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0611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Mrs.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Greblo’s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1B Senior English Agenda:   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4/10/13</a:t>
            </a:r>
            <a:endParaRPr lang="en-US" sz="28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Please copy this agenda down into your Learning Log </a:t>
            </a:r>
            <a:r>
              <a:rPr lang="en-US" sz="5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5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otebook, you will receive credit for it!</a:t>
            </a:r>
          </a:p>
          <a:p>
            <a:pPr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SSR / Attendance / </a:t>
            </a: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get LLN and/or writing folders from the cabinet, QUIETLY</a:t>
            </a:r>
            <a:endParaRPr lang="en-US" sz="6800" b="1" i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Daily SSR Entry 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#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13</a:t>
            </a:r>
            <a:endParaRPr lang="en-US" sz="6800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Agenda 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#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13</a:t>
            </a:r>
            <a:endParaRPr lang="en-US" sz="68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Reminders</a:t>
            </a:r>
            <a:r>
              <a:rPr lang="en-US" sz="6800" b="1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Due LAST </a:t>
            </a:r>
            <a:r>
              <a:rPr lang="en-US" sz="6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WEEK</a:t>
            </a:r>
            <a:r>
              <a:rPr lang="en-US" sz="6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n-US" sz="6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Persepolis Film Questions </a:t>
            </a:r>
            <a:r>
              <a:rPr lang="en-US" sz="68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(turn into 1B box on gold cart)</a:t>
            </a:r>
            <a:endParaRPr lang="en-US" sz="6800" i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Quarter 3 ends on 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TOMORROW. 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NO SCHOOL on Friday. </a:t>
            </a:r>
          </a:p>
          <a:p>
            <a:pPr lvl="1"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Have ALL late Persepolis work turned in by the end of the period on 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TOMORROW!</a:t>
            </a:r>
            <a:endParaRPr lang="en-US" sz="68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Break – 5 </a:t>
            </a:r>
            <a:r>
              <a:rPr lang="en-US" sz="6800" b="1" i="1" dirty="0" err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mins</a:t>
            </a: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Article Review </a:t>
            </a: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assignment, #2: </a:t>
            </a:r>
            <a:r>
              <a:rPr lang="en-US" sz="6800" b="1" i="1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new reading options!</a:t>
            </a:r>
          </a:p>
          <a:p>
            <a:pPr lvl="1">
              <a:buFont typeface="Courier New" pitchFamily="49" charset="0"/>
              <a:buChar char="o"/>
            </a:pPr>
            <a:r>
              <a:rPr lang="en-US" sz="5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Get your article review #1’s </a:t>
            </a:r>
            <a:r>
              <a:rPr lang="en-US" sz="5800" b="1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turned in ASAP!</a:t>
            </a:r>
          </a:p>
          <a:p>
            <a:pPr lvl="1">
              <a:buFont typeface="Courier New" pitchFamily="49" charset="0"/>
              <a:buChar char="o"/>
            </a:pPr>
            <a:r>
              <a:rPr lang="en-US" sz="5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Complete </a:t>
            </a:r>
            <a:r>
              <a:rPr lang="en-US" sz="5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on loose leaf paper</a:t>
            </a:r>
          </a:p>
          <a:p>
            <a:pPr lvl="1">
              <a:buFont typeface="Courier New" pitchFamily="49" charset="0"/>
              <a:buChar char="o"/>
            </a:pPr>
            <a:r>
              <a:rPr lang="en-US" sz="63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Due at end of period in 1B turn-in box on the gold cart</a:t>
            </a:r>
            <a:endParaRPr lang="en-US" sz="6300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Put away your LLN and/or writing folders in the LLN Storage File </a:t>
            </a:r>
            <a:r>
              <a:rPr lang="en-US" sz="68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Cabinet </a:t>
            </a:r>
            <a:r>
              <a:rPr lang="en-US" sz="6800" b="1" i="1" u="sng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NEATLY</a:t>
            </a:r>
            <a:r>
              <a:rPr lang="en-US" sz="68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, please</a:t>
            </a: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!</a:t>
            </a:r>
            <a:endParaRPr lang="en-US" sz="6800" b="1" i="1" u="sng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72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Objective(s): 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Listen attentively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Draw conclusions about reasons for actions/beliefs and support assertions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Reveal the significance </a:t>
            </a: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of </a:t>
            </a: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the subject and events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Write </a:t>
            </a:r>
            <a:r>
              <a:rPr lang="en-US" sz="6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expressively in one of the four writing modes in an uninhibited manner </a:t>
            </a: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Homework: </a:t>
            </a:r>
            <a:r>
              <a:rPr lang="en-US" sz="64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 next class…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Bring your SSR book to class every day!</a:t>
            </a:r>
          </a:p>
          <a:p>
            <a:pPr lvl="1"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Visit </a:t>
            </a:r>
            <a:r>
              <a:rPr lang="en-US" sz="6400" b="1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www.glencoecounseling.weebly.com</a:t>
            </a:r>
          </a:p>
        </p:txBody>
      </p:sp>
    </p:spTree>
    <p:extLst>
      <p:ext uri="{BB962C8B-B14F-4D97-AF65-F5344CB8AC3E}">
        <p14:creationId xmlns:p14="http://schemas.microsoft.com/office/powerpoint/2010/main" val="83625221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68</TotalTime>
  <Words>240</Words>
  <Application>Microsoft Office PowerPoint</Application>
  <PresentationFormat>On-screen Show (4:3)</PresentationFormat>
  <Paragraphs>53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   Senior English      with Mrs. Greblo!</vt:lpstr>
      <vt:lpstr>Daily SSR Entry:</vt:lpstr>
      <vt:lpstr>Mrs. Greblo’s  1B Senior English Agenda:   4/10/13</vt:lpstr>
    </vt:vector>
  </TitlesOfParts>
  <Company>Hillsboro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Senior English      with Mrs. Greblo!</dc:title>
  <dc:creator>Kelly L.T. Greblo</dc:creator>
  <cp:lastModifiedBy>Kelly L.T. Greblo</cp:lastModifiedBy>
  <cp:revision>1</cp:revision>
  <dcterms:created xsi:type="dcterms:W3CDTF">2013-04-10T16:40:09Z</dcterms:created>
  <dcterms:modified xsi:type="dcterms:W3CDTF">2013-04-10T17:48:46Z</dcterms:modified>
</cp:coreProperties>
</file>