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6474-320F-4FE0-A28D-B7D5F73180C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D4C65B-E5F1-4038-A041-5D99CAB64E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6474-320F-4FE0-A28D-B7D5F73180C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C65B-E5F1-4038-A041-5D99CAB64E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D4C65B-E5F1-4038-A041-5D99CAB64EA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6474-320F-4FE0-A28D-B7D5F73180C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6474-320F-4FE0-A28D-B7D5F73180C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D4C65B-E5F1-4038-A041-5D99CAB64E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6474-320F-4FE0-A28D-B7D5F73180C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D4C65B-E5F1-4038-A041-5D99CAB64E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C206474-320F-4FE0-A28D-B7D5F73180C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C65B-E5F1-4038-A041-5D99CAB64E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6474-320F-4FE0-A28D-B7D5F73180C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D4C65B-E5F1-4038-A041-5D99CAB64EA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6474-320F-4FE0-A28D-B7D5F73180C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D4C65B-E5F1-4038-A041-5D99CAB64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6474-320F-4FE0-A28D-B7D5F73180C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D4C65B-E5F1-4038-A041-5D99CAB64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D4C65B-E5F1-4038-A041-5D99CAB64EA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6474-320F-4FE0-A28D-B7D5F73180C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D4C65B-E5F1-4038-A041-5D99CAB64E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C206474-320F-4FE0-A28D-B7D5F73180C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C206474-320F-4FE0-A28D-B7D5F73180C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D4C65B-E5F1-4038-A041-5D99CAB64EA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Senior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283628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141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1B Senior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10/24/12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Please copy this agenda down into your Learning Log </a:t>
            </a:r>
            <a:r>
              <a:rPr lang="en-US" sz="4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45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</a:t>
            </a:r>
            <a:r>
              <a:rPr lang="en-US" sz="45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sz="45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Attendance</a:t>
            </a:r>
            <a:endParaRPr lang="en-US" sz="45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5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</a:t>
            </a:r>
            <a:r>
              <a:rPr lang="en-US" sz="45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Entry</a:t>
            </a:r>
          </a:p>
          <a:p>
            <a:pPr>
              <a:buFont typeface="Courier New" pitchFamily="49" charset="0"/>
              <a:buChar char="o"/>
            </a:pPr>
            <a:r>
              <a:rPr lang="en-US" sz="45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</a:t>
            </a:r>
          </a:p>
          <a:p>
            <a:pPr>
              <a:buFont typeface="Courier New" pitchFamily="49" charset="0"/>
              <a:buChar char="o"/>
            </a:pPr>
            <a:r>
              <a:rPr lang="en-US" sz="45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Reminders:</a:t>
            </a:r>
          </a:p>
          <a:p>
            <a:pPr lvl="1">
              <a:buFont typeface="Courier New" pitchFamily="49" charset="0"/>
              <a:buChar char="o"/>
            </a:pPr>
            <a:r>
              <a:rPr lang="en-US" sz="45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 Testing Center: </a:t>
            </a:r>
            <a:r>
              <a:rPr lang="en-US" sz="45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POP QUIZ on </a:t>
            </a:r>
            <a:r>
              <a:rPr lang="en-US" sz="45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How Much Land Does a Man Need </a:t>
            </a:r>
            <a:r>
              <a:rPr lang="en-US" sz="45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by Leo Tolstoy – get it taken care of by Friday!</a:t>
            </a:r>
          </a:p>
          <a:p>
            <a:pPr>
              <a:buFont typeface="Courier New" pitchFamily="49" charset="0"/>
              <a:buChar char="o"/>
            </a:pPr>
            <a:r>
              <a:rPr lang="en-US" sz="45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Break – 3 </a:t>
            </a:r>
            <a:r>
              <a:rPr lang="en-US" sz="4500" b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mins</a:t>
            </a:r>
            <a:r>
              <a:rPr lang="en-US" sz="4500" b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buFont typeface="Courier New" pitchFamily="49" charset="0"/>
              <a:buChar char="o"/>
            </a:pPr>
            <a:r>
              <a:rPr lang="en-US" sz="45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Part </a:t>
            </a:r>
            <a:r>
              <a:rPr lang="en-US" sz="45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2: </a:t>
            </a:r>
            <a:r>
              <a:rPr lang="en-US" sz="45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The Mark of the Beast </a:t>
            </a:r>
            <a:r>
              <a:rPr lang="en-US" sz="45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by Rudyard Kipling (pg. 871-881) and Questions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Go over answers to questions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Quiz</a:t>
            </a:r>
            <a:endParaRPr lang="en-US" sz="45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5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A.E. Housman Poems and discussion</a:t>
            </a:r>
            <a:endParaRPr lang="en-US" sz="45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sz="10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5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Read and interpret the story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Identify conflicts and resolutions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Identify allusions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Understand new words</a:t>
            </a:r>
          </a:p>
          <a:p>
            <a:pPr>
              <a:buFont typeface="Courier New" pitchFamily="49" charset="0"/>
              <a:buChar char="o"/>
            </a:pPr>
            <a:r>
              <a:rPr lang="en-US" sz="45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45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</a:rPr>
              <a:t>Any remaining work for: </a:t>
            </a:r>
            <a:r>
              <a:rPr lang="en-US" sz="4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The Mark of the Beast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by Rudyard Kipling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06815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Daily SSR Entry: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Each entry contains:</a:t>
            </a:r>
          </a:p>
          <a:p>
            <a:pPr marL="0" indent="0">
              <a:buNone/>
            </a:pPr>
            <a:r>
              <a:rPr lang="en-US" sz="1800" dirty="0"/>
              <a:t>-</a:t>
            </a:r>
            <a:r>
              <a:rPr lang="en-US" sz="1800" dirty="0" smtClean="0"/>
              <a:t>Date</a:t>
            </a:r>
          </a:p>
          <a:p>
            <a:pPr marL="0" indent="0">
              <a:buNone/>
            </a:pPr>
            <a:r>
              <a:rPr lang="en-US" sz="1800" dirty="0" smtClean="0"/>
              <a:t>-Book title &amp; author</a:t>
            </a:r>
          </a:p>
          <a:p>
            <a:pPr marL="0" indent="0">
              <a:buNone/>
            </a:pPr>
            <a:r>
              <a:rPr lang="en-US" sz="1800" dirty="0" smtClean="0"/>
              <a:t>-Starting page # (SP)</a:t>
            </a:r>
          </a:p>
          <a:p>
            <a:pPr marL="0" indent="0">
              <a:buNone/>
            </a:pPr>
            <a:r>
              <a:rPr lang="en-US" sz="1800" dirty="0" smtClean="0"/>
              <a:t>-Ending page # (EP)</a:t>
            </a:r>
            <a:br>
              <a:rPr lang="en-US" sz="1800" dirty="0" smtClean="0"/>
            </a:br>
            <a:r>
              <a:rPr lang="en-US" sz="1800" dirty="0" smtClean="0"/>
              <a:t>-Total # of pages read</a:t>
            </a:r>
          </a:p>
          <a:p>
            <a:pPr marL="0" indent="0">
              <a:buNone/>
            </a:pPr>
            <a:r>
              <a:rPr lang="en-US" sz="1800" dirty="0" smtClean="0"/>
              <a:t>-Reader’s Statement (RS):</a:t>
            </a:r>
          </a:p>
          <a:p>
            <a:pPr marL="0" indent="0">
              <a:buNone/>
            </a:pPr>
            <a:r>
              <a:rPr lang="en-US" sz="1800" i="1" dirty="0" smtClean="0"/>
              <a:t>What’s happening in the book? Summarize.</a:t>
            </a:r>
          </a:p>
          <a:p>
            <a:pPr marL="0" indent="0">
              <a:buNone/>
            </a:pPr>
            <a:r>
              <a:rPr lang="en-US" sz="1800" i="1" dirty="0" smtClean="0"/>
              <a:t>What do you predict will happen next?</a:t>
            </a:r>
          </a:p>
          <a:p>
            <a:pPr marL="0" indent="0">
              <a:buNone/>
            </a:pPr>
            <a:r>
              <a:rPr lang="en-US" sz="1800" i="1" dirty="0" smtClean="0"/>
              <a:t>What questions do you have for the author? </a:t>
            </a:r>
          </a:p>
          <a:p>
            <a:pPr marL="0" indent="0">
              <a:buNone/>
            </a:pPr>
            <a:r>
              <a:rPr lang="en-US" sz="1800" i="1" dirty="0" smtClean="0"/>
              <a:t>What character traits do you appreciate? Find frustrating?</a:t>
            </a:r>
          </a:p>
          <a:p>
            <a:pPr marL="0" indent="0">
              <a:buNone/>
            </a:pPr>
            <a:r>
              <a:rPr lang="en-US" sz="1800" i="1" dirty="0" smtClean="0"/>
              <a:t>What is your opinion of the book so far?</a:t>
            </a:r>
          </a:p>
          <a:p>
            <a:pPr marL="0" indent="0">
              <a:buNone/>
            </a:pPr>
            <a:r>
              <a:rPr lang="en-US" sz="1800" i="1" dirty="0" smtClean="0"/>
              <a:t>Other comments?</a:t>
            </a: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Sample Entry: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9/17/12</a:t>
            </a: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The Hunger Games </a:t>
            </a:r>
            <a:r>
              <a:rPr lang="en-US" sz="1800" b="1" dirty="0" smtClean="0">
                <a:latin typeface="Bradley Hand ITC" pitchFamily="66" charset="0"/>
              </a:rPr>
              <a:t>by Suzanne Collins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SP: 1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EP: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Total: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RS: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lives in District 12 of the former U.S., now </a:t>
            </a:r>
            <a:r>
              <a:rPr lang="en-US" sz="1800" b="1" dirty="0" err="1" smtClean="0">
                <a:latin typeface="Bradley Hand ITC" pitchFamily="66" charset="0"/>
              </a:rPr>
              <a:t>Panem</a:t>
            </a:r>
            <a:r>
              <a:rPr lang="en-US" sz="1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with her sister, Prim and her Mom. She is an agile hunter and gatherer and has had to do so since her father’s tragic death in a mine explosion. The reaping is today and the tone of District 12 is very somber as children ages 12-18 could be drawn to defend themselves to their death in the Hunger Games. I predict that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or one of her close friends or family members names will be drawn. This book is really suspenseful, I’m loving it so far!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1729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Mark of the Beast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 Rudyard Kipling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Please read the short story, </a:t>
            </a:r>
            <a:r>
              <a:rPr lang="en-US" sz="4000" i="1" dirty="0"/>
              <a:t>The Mark of the Beast </a:t>
            </a:r>
            <a:r>
              <a:rPr lang="en-US" sz="4000" dirty="0"/>
              <a:t>by Rudyard </a:t>
            </a:r>
            <a:r>
              <a:rPr lang="en-US" sz="4000" dirty="0" smtClean="0"/>
              <a:t>Kipling on pages 871-880.</a:t>
            </a:r>
          </a:p>
          <a:p>
            <a:r>
              <a:rPr lang="en-US" sz="4000" dirty="0" smtClean="0"/>
              <a:t>Finally, in your Learning Log Notebook please </a:t>
            </a:r>
            <a:r>
              <a:rPr lang="en-US" sz="4000" dirty="0" smtClean="0">
                <a:solidFill>
                  <a:srgbClr val="C00000"/>
                </a:solidFill>
              </a:rPr>
              <a:t>answer the following questions from page 881</a:t>
            </a:r>
            <a:r>
              <a:rPr lang="en-US" sz="4000" dirty="0" smtClean="0"/>
              <a:t>:</a:t>
            </a:r>
          </a:p>
          <a:p>
            <a:pPr lvl="1"/>
            <a:r>
              <a:rPr lang="en-US" sz="4000" b="1" dirty="0" smtClean="0">
                <a:solidFill>
                  <a:srgbClr val="C00000"/>
                </a:solidFill>
              </a:rPr>
              <a:t>2-7</a:t>
            </a:r>
          </a:p>
          <a:p>
            <a:pPr lvl="1"/>
            <a:r>
              <a:rPr lang="en-US" sz="4000" b="1" dirty="0" smtClean="0">
                <a:solidFill>
                  <a:srgbClr val="C00000"/>
                </a:solidFill>
              </a:rPr>
              <a:t>9-10</a:t>
            </a:r>
          </a:p>
          <a:p>
            <a:pPr marL="274320" lvl="1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</TotalTime>
  <Words>212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   Senior English      with Mrs. Greblo!</vt:lpstr>
      <vt:lpstr>Mrs. Greblo’s  1B Senior English Agenda:   10/24/12</vt:lpstr>
      <vt:lpstr>Daily SSR Entry:</vt:lpstr>
      <vt:lpstr>The Mark of the Beast by Rudyard Kipling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Senior English      with Mrs. Greblo!</dc:title>
  <dc:creator>Kelly L.T. Greblo</dc:creator>
  <cp:lastModifiedBy>Kelly L.T. Greblo</cp:lastModifiedBy>
  <cp:revision>3</cp:revision>
  <dcterms:created xsi:type="dcterms:W3CDTF">2012-10-24T16:22:48Z</dcterms:created>
  <dcterms:modified xsi:type="dcterms:W3CDTF">2012-10-24T16:38:23Z</dcterms:modified>
</cp:coreProperties>
</file>