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C87F-5402-4257-8425-DF29E895EAD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A925D7-3503-44F2-A225-17F314EE0C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C87F-5402-4257-8425-DF29E895EAD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25D7-3503-44F2-A225-17F314EE0C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8A925D7-3503-44F2-A225-17F314EE0C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C87F-5402-4257-8425-DF29E895EAD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C87F-5402-4257-8425-DF29E895EAD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8A925D7-3503-44F2-A225-17F314EE0C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C87F-5402-4257-8425-DF29E895EAD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A925D7-3503-44F2-A225-17F314EE0C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CDC87F-5402-4257-8425-DF29E895EAD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25D7-3503-44F2-A225-17F314EE0C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C87F-5402-4257-8425-DF29E895EAD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8A925D7-3503-44F2-A225-17F314EE0C7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C87F-5402-4257-8425-DF29E895EAD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8A925D7-3503-44F2-A225-17F314EE0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C87F-5402-4257-8425-DF29E895EAD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A925D7-3503-44F2-A225-17F314EE0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A925D7-3503-44F2-A225-17F314EE0C7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C87F-5402-4257-8425-DF29E895EAD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8A925D7-3503-44F2-A225-17F314EE0C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CDC87F-5402-4257-8425-DF29E895EAD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CDC87F-5402-4257-8425-DF29E895EAD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A925D7-3503-44F2-A225-17F314EE0C7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941022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514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3/5/13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/ Attendance / 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68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11</a:t>
            </a:r>
            <a:endParaRPr lang="en-US" sz="68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11</a:t>
            </a:r>
            <a:endParaRPr lang="en-US" sz="6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68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Due LAST CLASS: </a:t>
            </a: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Journals #1-4 </a:t>
            </a:r>
            <a:r>
              <a:rPr lang="en-US" sz="68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(stapled together)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Keep your Learning Log Notebooks well labeled,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we will be </a:t>
            </a:r>
            <a:r>
              <a:rPr lang="en-US" sz="68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checklisting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and turning them in on THURSDAY!</a:t>
            </a:r>
            <a:endParaRPr lang="en-US" sz="6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Break – 5 </a:t>
            </a:r>
            <a:r>
              <a:rPr lang="en-US" sz="6800" b="1" i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mins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Persepolis </a:t>
            </a: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by </a:t>
            </a:r>
            <a:r>
              <a:rPr lang="en-US" sz="6800" b="1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Marjane</a:t>
            </a: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800" b="1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Satrapi</a:t>
            </a: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You </a:t>
            </a:r>
            <a:r>
              <a:rPr lang="en-US" sz="68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MUST FINISH TODAY:</a:t>
            </a: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8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Journal </a:t>
            </a: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#6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(Chapters </a:t>
            </a: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25-28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US" sz="68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You need to </a:t>
            </a:r>
            <a:r>
              <a:rPr lang="en-US" sz="68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start and hopefully finish: Journal </a:t>
            </a: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#7 </a:t>
            </a: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(Chapters </a:t>
            </a: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29-33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US" sz="68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And you may</a:t>
            </a:r>
            <a:r>
              <a:rPr lang="en-US" sz="68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begin reading the </a:t>
            </a: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LAST chapter </a:t>
            </a: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section: </a:t>
            </a: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34-38</a:t>
            </a:r>
            <a:endParaRPr lang="en-US" sz="6800" b="1" i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away your LLN and/or writing folders in the LLN Storage File </a:t>
            </a:r>
            <a:r>
              <a:rPr lang="en-US" sz="6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Cabinet </a:t>
            </a:r>
            <a:r>
              <a:rPr lang="en-US" sz="6800" b="1" i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6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68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</a:t>
            </a: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expressively in one of the four writing modes in an uninhibited manner 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6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your SSR book to class every day!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 </a:t>
            </a:r>
            <a:r>
              <a:rPr lang="en-US" sz="64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</a:p>
        </p:txBody>
      </p:sp>
    </p:spTree>
    <p:extLst>
      <p:ext uri="{BB962C8B-B14F-4D97-AF65-F5344CB8AC3E}">
        <p14:creationId xmlns:p14="http://schemas.microsoft.com/office/powerpoint/2010/main" val="35980380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202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   Senior English      with Mrs. Greblo!</vt:lpstr>
      <vt:lpstr>Mrs. Greblo’s  1B Senior English Agenda:   3/5/13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4</cp:revision>
  <dcterms:created xsi:type="dcterms:W3CDTF">2013-03-05T17:05:07Z</dcterms:created>
  <dcterms:modified xsi:type="dcterms:W3CDTF">2013-03-05T17:08:46Z</dcterms:modified>
</cp:coreProperties>
</file>