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4ED491-932A-4032-B630-2CB8603E35B4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AFA42-BEC6-4A14-976A-005FFF56323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fL5N8rSy4CU" TargetMode="External"/><Relationship Id="rId2" Type="http://schemas.openxmlformats.org/officeDocument/2006/relationships/hyperlink" Target="http://www.pri.org/stories/politics-society/social-justice/one-billion-rising-to-end-violence-against-women-1297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42227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0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2/14/13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8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80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8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8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#5</a:t>
            </a:r>
            <a:endParaRPr lang="en-US" sz="80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8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8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#5</a:t>
            </a:r>
          </a:p>
          <a:p>
            <a:pPr>
              <a:buFont typeface="Courier New" pitchFamily="49" charset="0"/>
              <a:buChar char="o"/>
            </a:pPr>
            <a:r>
              <a:rPr lang="en-US" sz="80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80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One Billion Rising is TODAY!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Keep your Learning Log Notebooks well labeled, I will be collecting them over the next couple of weeks. </a:t>
            </a:r>
            <a:endParaRPr lang="en-US" sz="8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– 5 </a:t>
            </a:r>
            <a:r>
              <a:rPr lang="en-US" sz="80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8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V-DAY </a:t>
            </a:r>
            <a:r>
              <a:rPr lang="en-US" sz="8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Activities: </a:t>
            </a: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One </a:t>
            </a:r>
            <a:r>
              <a:rPr lang="en-US" sz="8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illion Rising</a:t>
            </a:r>
            <a:endParaRPr lang="en-US" sz="80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8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80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8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8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80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26344046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BILLION RISING: 2/14/13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r>
              <a:rPr lang="en-US" sz="3000" dirty="0" smtClean="0"/>
              <a:t>Read this </a:t>
            </a:r>
            <a:r>
              <a:rPr lang="en-US" sz="3000" dirty="0"/>
              <a:t>news story:</a:t>
            </a:r>
          </a:p>
          <a:p>
            <a:pPr lvl="1"/>
            <a:r>
              <a:rPr lang="en-US" sz="3000" dirty="0">
                <a:hlinkClick r:id="rId2"/>
              </a:rPr>
              <a:t>http://www.pri.org/stories/politics-society/social-justice/one-billion-rising-to-end-violence-against-women-12971.html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 smtClean="0"/>
              <a:t>Watch these videos (in the order they’re listed) :</a:t>
            </a:r>
          </a:p>
          <a:p>
            <a:pPr lvl="1"/>
            <a:r>
              <a:rPr lang="en-US" sz="3000" dirty="0">
                <a:hlinkClick r:id="rId3"/>
              </a:rPr>
              <a:t>http://youtu.be/gl2AO-7Vlzk</a:t>
            </a:r>
            <a:endParaRPr lang="en-US" sz="3000" dirty="0" smtClean="0">
              <a:hlinkClick r:id="rId3"/>
            </a:endParaRPr>
          </a:p>
          <a:p>
            <a:pPr lvl="1"/>
            <a:r>
              <a:rPr lang="en-US" sz="3000" dirty="0" smtClean="0">
                <a:hlinkClick r:id="rId3"/>
              </a:rPr>
              <a:t>http</a:t>
            </a:r>
            <a:r>
              <a:rPr lang="en-US" sz="3000" dirty="0">
                <a:hlinkClick r:id="rId3"/>
              </a:rPr>
              <a:t>://</a:t>
            </a:r>
            <a:r>
              <a:rPr lang="en-US" sz="3000" dirty="0" smtClean="0">
                <a:hlinkClick r:id="rId3"/>
              </a:rPr>
              <a:t>youtu.be/fL5N8rSy4CU</a:t>
            </a:r>
            <a:endParaRPr lang="en-US" sz="3000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9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Billion Rising: </a:t>
            </a:r>
            <a:r>
              <a:rPr lang="en-US" dirty="0" err="1" smtClean="0"/>
              <a:t>freewrite</a:t>
            </a:r>
            <a:r>
              <a:rPr lang="en-US" dirty="0" smtClean="0"/>
              <a:t>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What is running through your mind after learning about One Billion Rising?</a:t>
            </a:r>
          </a:p>
          <a:p>
            <a:r>
              <a:rPr lang="en-US" sz="3600" dirty="0" smtClean="0"/>
              <a:t>Did you know that one in three women in the world will be sexually assaulted or beaten in her lifetime? Hence the “One Billion” in the name One Billion Rising</a:t>
            </a:r>
            <a:r>
              <a:rPr lang="en-US" sz="3600" dirty="0" smtClean="0"/>
              <a:t>? What do you think about this statistic?</a:t>
            </a:r>
            <a:endParaRPr lang="en-US" sz="3600" dirty="0" smtClean="0"/>
          </a:p>
          <a:p>
            <a:r>
              <a:rPr lang="en-US" sz="3600" dirty="0" err="1" smtClean="0"/>
              <a:t>Freewrite</a:t>
            </a:r>
            <a:r>
              <a:rPr lang="en-US" sz="3600" dirty="0" smtClean="0"/>
              <a:t> a response to watching the videos and learning about this event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i="1" dirty="0" smtClean="0"/>
              <a:t>(This will be turned in at the end of the period.)</a:t>
            </a:r>
            <a:endParaRPr lang="en-US" sz="3600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475</TotalTime>
  <Words>278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   Senior English      with Mrs. Greblo!</vt:lpstr>
      <vt:lpstr>Mrs. Greblo’s  1B Senior English Agenda:   2/14/13</vt:lpstr>
      <vt:lpstr>ONE BILLION RISING: 2/14/13</vt:lpstr>
      <vt:lpstr>One Billion Rising: freewrite response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6</cp:revision>
  <dcterms:created xsi:type="dcterms:W3CDTF">2013-02-14T17:01:49Z</dcterms:created>
  <dcterms:modified xsi:type="dcterms:W3CDTF">2013-02-15T18:05:41Z</dcterms:modified>
</cp:coreProperties>
</file>