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CC0-3BD6-43B1-B2E2-D359F867C0BF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A098A4-7FD9-4AA0-B67C-54EC168792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CC0-3BD6-43B1-B2E2-D359F867C0BF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98A4-7FD9-4AA0-B67C-54EC168792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A098A4-7FD9-4AA0-B67C-54EC168792C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CC0-3BD6-43B1-B2E2-D359F867C0BF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CC0-3BD6-43B1-B2E2-D359F867C0BF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A098A4-7FD9-4AA0-B67C-54EC168792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CC0-3BD6-43B1-B2E2-D359F867C0BF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A098A4-7FD9-4AA0-B67C-54EC168792C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5FACC0-3BD6-43B1-B2E2-D359F867C0BF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98A4-7FD9-4AA0-B67C-54EC168792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CC0-3BD6-43B1-B2E2-D359F867C0BF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A098A4-7FD9-4AA0-B67C-54EC168792C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CC0-3BD6-43B1-B2E2-D359F867C0BF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A098A4-7FD9-4AA0-B67C-54EC16879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CC0-3BD6-43B1-B2E2-D359F867C0BF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A098A4-7FD9-4AA0-B67C-54EC16879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A098A4-7FD9-4AA0-B67C-54EC168792C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ACC0-3BD6-43B1-B2E2-D359F867C0BF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A098A4-7FD9-4AA0-B67C-54EC168792C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5FACC0-3BD6-43B1-B2E2-D359F867C0BF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5FACC0-3BD6-43B1-B2E2-D359F867C0BF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A098A4-7FD9-4AA0-B67C-54EC168792C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650350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519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2/12/13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6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/ Attendance / </a:t>
            </a:r>
            <a:r>
              <a:rPr lang="en-US" sz="66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66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6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#4</a:t>
            </a:r>
            <a:endParaRPr lang="en-US" sz="66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6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#4</a:t>
            </a:r>
            <a:endParaRPr lang="en-US" sz="6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6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66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IRAN map – take a look during your free time, it might help you to visualize Persepolis’ setting.</a:t>
            </a:r>
          </a:p>
          <a:p>
            <a:pPr lvl="1">
              <a:buFont typeface="Courier New" pitchFamily="49" charset="0"/>
              <a:buChar char="o"/>
            </a:pPr>
            <a:r>
              <a:rPr lang="en-US" sz="6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Keep your Learning Log Notebooks well labeled, I will be collecting them over the next couple of weeks. </a:t>
            </a:r>
            <a:endParaRPr lang="en-US" sz="6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6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Break – 5 </a:t>
            </a:r>
            <a:r>
              <a:rPr lang="en-US" sz="6600" b="1" i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mins</a:t>
            </a:r>
            <a:r>
              <a:rPr lang="en-US" sz="66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66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Persepolis</a:t>
            </a:r>
            <a:r>
              <a:rPr lang="en-US" sz="6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by </a:t>
            </a:r>
            <a:r>
              <a:rPr lang="en-US" sz="6600" b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Marjane</a:t>
            </a:r>
            <a:r>
              <a:rPr lang="en-US" sz="6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Satrapi</a:t>
            </a:r>
            <a:r>
              <a:rPr lang="en-US" sz="6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work time:</a:t>
            </a:r>
          </a:p>
          <a:p>
            <a:pPr lvl="1">
              <a:buFont typeface="Courier New" pitchFamily="49" charset="0"/>
              <a:buChar char="o"/>
            </a:pPr>
            <a:r>
              <a:rPr lang="en-US" sz="6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Journal #2 assignment (on </a:t>
            </a:r>
            <a:r>
              <a:rPr lang="en-US" sz="6600" b="1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6600" b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hs</a:t>
            </a:r>
            <a:r>
              <a:rPr lang="en-US" sz="6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 5-9)</a:t>
            </a:r>
          </a:p>
          <a:p>
            <a:pPr lvl="1">
              <a:buFont typeface="Courier New" pitchFamily="49" charset="0"/>
              <a:buChar char="o"/>
            </a:pPr>
            <a:r>
              <a:rPr lang="en-US" sz="6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Please don’t read past Ch. 14 at this time </a:t>
            </a:r>
            <a:endParaRPr lang="en-US" sz="6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6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away your LLN and/or writing folders in the LLN Storage File </a:t>
            </a:r>
            <a:r>
              <a:rPr lang="en-US" sz="66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Cabinet </a:t>
            </a:r>
            <a:r>
              <a:rPr lang="en-US" sz="6600" b="1" i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66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</a:t>
            </a:r>
            <a:r>
              <a:rPr lang="en-US" sz="66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66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</a:t>
            </a: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expressively in one of the four writing modes in an uninhibited manner 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6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your SSR book to class every day!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 </a:t>
            </a:r>
            <a:r>
              <a:rPr lang="en-US" sz="64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</a:p>
        </p:txBody>
      </p:sp>
    </p:spTree>
    <p:extLst>
      <p:ext uri="{BB962C8B-B14F-4D97-AF65-F5344CB8AC3E}">
        <p14:creationId xmlns:p14="http://schemas.microsoft.com/office/powerpoint/2010/main" val="9264417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197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   Senior English      with Mrs. Greblo!</vt:lpstr>
      <vt:lpstr>Mrs. Greblo’s  1B Senior English Agenda:   2/12/13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2</cp:revision>
  <dcterms:created xsi:type="dcterms:W3CDTF">2013-02-12T17:02:17Z</dcterms:created>
  <dcterms:modified xsi:type="dcterms:W3CDTF">2013-02-12T17:54:55Z</dcterms:modified>
</cp:coreProperties>
</file>