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35830BA-5577-4E9D-9C7B-A9B21E4A8A32}" type="datetimeFigureOut">
              <a:rPr lang="en-US" smtClean="0"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86537-833A-4F88-A019-5DA7B724D4A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014856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245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b="1" dirty="0"/>
              <a:t>Inherited money should be equally split between family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2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724400"/>
          </a:xfrm>
        </p:spPr>
        <p:txBody>
          <a:bodyPr>
            <a:normAutofit/>
          </a:bodyPr>
          <a:lstStyle/>
          <a:p>
            <a:r>
              <a:rPr lang="en-US" sz="3200" u="sng" dirty="0"/>
              <a:t>l</a:t>
            </a:r>
            <a:r>
              <a:rPr lang="en-US" sz="3200" u="sng" dirty="0" smtClean="0"/>
              <a:t>ook </a:t>
            </a:r>
            <a:r>
              <a:rPr lang="en-US" sz="3200" u="sng" dirty="0"/>
              <a:t>around </a:t>
            </a:r>
            <a:r>
              <a:rPr lang="en-US" sz="3200" dirty="0"/>
              <a:t>at </a:t>
            </a:r>
            <a:r>
              <a:rPr lang="en-US" sz="3200" dirty="0" smtClean="0"/>
              <a:t>the different choices that your classmates made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Within your </a:t>
            </a:r>
            <a:r>
              <a:rPr lang="en-US" sz="3200" dirty="0"/>
              <a:t>own corner, </a:t>
            </a:r>
            <a:r>
              <a:rPr lang="en-US" sz="3200" u="sng" dirty="0" smtClean="0"/>
              <a:t>please pair up with</a:t>
            </a:r>
            <a:r>
              <a:rPr lang="en-US" sz="3200" u="sng" dirty="0"/>
              <a:t> </a:t>
            </a:r>
            <a:r>
              <a:rPr lang="en-US" sz="3200" u="sng" dirty="0" smtClean="0"/>
              <a:t>someone </a:t>
            </a:r>
            <a:r>
              <a:rPr lang="en-US" sz="3200" u="sng" dirty="0"/>
              <a:t>else and share </a:t>
            </a:r>
            <a:r>
              <a:rPr lang="en-US" sz="3200" u="sng" dirty="0" smtClean="0"/>
              <a:t>your reasons </a:t>
            </a:r>
            <a:r>
              <a:rPr lang="en-US" sz="3200" u="sng" dirty="0"/>
              <a:t>for being there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You have 2-3 minutes to share and talk (</a:t>
            </a:r>
            <a:r>
              <a:rPr lang="en-US" sz="3200" b="1" dirty="0" smtClean="0"/>
              <a:t>you are receiving a grade for your participation in this activity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216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b="1" dirty="0"/>
              <a:t>Finances should be left to the man of the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15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724400"/>
          </a:xfrm>
        </p:spPr>
        <p:txBody>
          <a:bodyPr>
            <a:normAutofit/>
          </a:bodyPr>
          <a:lstStyle/>
          <a:p>
            <a:r>
              <a:rPr lang="en-US" sz="3200" u="sng" dirty="0"/>
              <a:t>l</a:t>
            </a:r>
            <a:r>
              <a:rPr lang="en-US" sz="3200" u="sng" dirty="0" smtClean="0"/>
              <a:t>ook </a:t>
            </a:r>
            <a:r>
              <a:rPr lang="en-US" sz="3200" u="sng" dirty="0"/>
              <a:t>around </a:t>
            </a:r>
            <a:r>
              <a:rPr lang="en-US" sz="3200" dirty="0"/>
              <a:t>at </a:t>
            </a:r>
            <a:r>
              <a:rPr lang="en-US" sz="3200" dirty="0" smtClean="0"/>
              <a:t>the different choices that your classmates made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Within your </a:t>
            </a:r>
            <a:r>
              <a:rPr lang="en-US" sz="3200" dirty="0"/>
              <a:t>own corner, </a:t>
            </a:r>
            <a:r>
              <a:rPr lang="en-US" sz="3200" u="sng" dirty="0" smtClean="0"/>
              <a:t>please pair up with</a:t>
            </a:r>
            <a:r>
              <a:rPr lang="en-US" sz="3200" u="sng" dirty="0"/>
              <a:t> </a:t>
            </a:r>
            <a:r>
              <a:rPr lang="en-US" sz="3200" u="sng" dirty="0" smtClean="0"/>
              <a:t>someone </a:t>
            </a:r>
            <a:r>
              <a:rPr lang="en-US" sz="3200" u="sng" dirty="0"/>
              <a:t>else and share </a:t>
            </a:r>
            <a:r>
              <a:rPr lang="en-US" sz="3200" u="sng" dirty="0" smtClean="0"/>
              <a:t>your reasons </a:t>
            </a:r>
            <a:r>
              <a:rPr lang="en-US" sz="3200" u="sng" dirty="0"/>
              <a:t>for being there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You have 2-3 minutes to share and talk (</a:t>
            </a:r>
            <a:r>
              <a:rPr lang="en-US" sz="3200" b="1" dirty="0" smtClean="0"/>
              <a:t>you are receiving a grade for your participation in this activity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7050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b="1" dirty="0"/>
              <a:t>Racism stopped with the Civil War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48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724400"/>
          </a:xfrm>
        </p:spPr>
        <p:txBody>
          <a:bodyPr>
            <a:normAutofit/>
          </a:bodyPr>
          <a:lstStyle/>
          <a:p>
            <a:r>
              <a:rPr lang="en-US" sz="3200" u="sng" dirty="0"/>
              <a:t>l</a:t>
            </a:r>
            <a:r>
              <a:rPr lang="en-US" sz="3200" u="sng" dirty="0" smtClean="0"/>
              <a:t>ook </a:t>
            </a:r>
            <a:r>
              <a:rPr lang="en-US" sz="3200" u="sng" dirty="0"/>
              <a:t>around </a:t>
            </a:r>
            <a:r>
              <a:rPr lang="en-US" sz="3200" dirty="0"/>
              <a:t>at </a:t>
            </a:r>
            <a:r>
              <a:rPr lang="en-US" sz="3200" dirty="0" smtClean="0"/>
              <a:t>the different choices that your classmates made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Within your </a:t>
            </a:r>
            <a:r>
              <a:rPr lang="en-US" sz="3200" dirty="0"/>
              <a:t>own corner, </a:t>
            </a:r>
            <a:r>
              <a:rPr lang="en-US" sz="3200" u="sng" dirty="0" smtClean="0"/>
              <a:t>please pair up with</a:t>
            </a:r>
            <a:r>
              <a:rPr lang="en-US" sz="3200" u="sng" dirty="0"/>
              <a:t> </a:t>
            </a:r>
            <a:r>
              <a:rPr lang="en-US" sz="3200" u="sng" dirty="0" smtClean="0"/>
              <a:t>someone </a:t>
            </a:r>
            <a:r>
              <a:rPr lang="en-US" sz="3200" u="sng" dirty="0"/>
              <a:t>else and share </a:t>
            </a:r>
            <a:r>
              <a:rPr lang="en-US" sz="3200" u="sng" dirty="0" smtClean="0"/>
              <a:t>your reasons </a:t>
            </a:r>
            <a:r>
              <a:rPr lang="en-US" sz="3200" u="sng" dirty="0"/>
              <a:t>for being there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You have 2-3 minutes to share and talk (</a:t>
            </a:r>
            <a:r>
              <a:rPr lang="en-US" sz="3200" b="1" dirty="0" smtClean="0"/>
              <a:t>you are receiving a grade for your participation in this activity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1526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People learn from their </a:t>
            </a:r>
            <a:r>
              <a:rPr lang="en-US" sz="5400" b="1" dirty="0" smtClean="0"/>
              <a:t>mistakes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838318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724400"/>
          </a:xfrm>
        </p:spPr>
        <p:txBody>
          <a:bodyPr>
            <a:normAutofit/>
          </a:bodyPr>
          <a:lstStyle/>
          <a:p>
            <a:r>
              <a:rPr lang="en-US" sz="3200" u="sng" dirty="0"/>
              <a:t>l</a:t>
            </a:r>
            <a:r>
              <a:rPr lang="en-US" sz="3200" u="sng" dirty="0" smtClean="0"/>
              <a:t>ook </a:t>
            </a:r>
            <a:r>
              <a:rPr lang="en-US" sz="3200" u="sng" dirty="0"/>
              <a:t>around </a:t>
            </a:r>
            <a:r>
              <a:rPr lang="en-US" sz="3200" dirty="0"/>
              <a:t>at </a:t>
            </a:r>
            <a:r>
              <a:rPr lang="en-US" sz="3200" dirty="0" smtClean="0"/>
              <a:t>the different choices that your classmates made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Within your </a:t>
            </a:r>
            <a:r>
              <a:rPr lang="en-US" sz="3200" dirty="0"/>
              <a:t>own corner, </a:t>
            </a:r>
            <a:r>
              <a:rPr lang="en-US" sz="3200" u="sng" dirty="0" smtClean="0"/>
              <a:t>please pair up with</a:t>
            </a:r>
            <a:r>
              <a:rPr lang="en-US" sz="3200" u="sng" dirty="0"/>
              <a:t> </a:t>
            </a:r>
            <a:r>
              <a:rPr lang="en-US" sz="3200" u="sng" dirty="0" smtClean="0"/>
              <a:t>someone </a:t>
            </a:r>
            <a:r>
              <a:rPr lang="en-US" sz="3200" u="sng" dirty="0"/>
              <a:t>else and share </a:t>
            </a:r>
            <a:r>
              <a:rPr lang="en-US" sz="3200" u="sng" dirty="0" smtClean="0"/>
              <a:t>your reasons </a:t>
            </a:r>
            <a:r>
              <a:rPr lang="en-US" sz="3200" u="sng" dirty="0"/>
              <a:t>for being there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You have 2-3 minutes to share and talk (</a:t>
            </a:r>
            <a:r>
              <a:rPr lang="en-US" sz="3200" b="1" dirty="0" smtClean="0"/>
              <a:t>you are receiving a grade for your participation in this activity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0809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b="1" dirty="0"/>
              <a:t>How you act in a crisis shows who you really 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95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724400"/>
          </a:xfrm>
        </p:spPr>
        <p:txBody>
          <a:bodyPr>
            <a:normAutofit/>
          </a:bodyPr>
          <a:lstStyle/>
          <a:p>
            <a:r>
              <a:rPr lang="en-US" sz="3200" u="sng" dirty="0"/>
              <a:t>l</a:t>
            </a:r>
            <a:r>
              <a:rPr lang="en-US" sz="3200" u="sng" dirty="0" smtClean="0"/>
              <a:t>ook </a:t>
            </a:r>
            <a:r>
              <a:rPr lang="en-US" sz="3200" u="sng" dirty="0"/>
              <a:t>around </a:t>
            </a:r>
            <a:r>
              <a:rPr lang="en-US" sz="3200" dirty="0"/>
              <a:t>at </a:t>
            </a:r>
            <a:r>
              <a:rPr lang="en-US" sz="3200" dirty="0" smtClean="0"/>
              <a:t>the different choices that your classmates made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Within your </a:t>
            </a:r>
            <a:r>
              <a:rPr lang="en-US" sz="3200" dirty="0"/>
              <a:t>own corner, </a:t>
            </a:r>
            <a:r>
              <a:rPr lang="en-US" sz="3200" u="sng" dirty="0" smtClean="0"/>
              <a:t>please pair up with</a:t>
            </a:r>
            <a:r>
              <a:rPr lang="en-US" sz="3200" u="sng" dirty="0"/>
              <a:t> </a:t>
            </a:r>
            <a:r>
              <a:rPr lang="en-US" sz="3200" u="sng" dirty="0" smtClean="0"/>
              <a:t>someone </a:t>
            </a:r>
            <a:r>
              <a:rPr lang="en-US" sz="3200" u="sng" dirty="0"/>
              <a:t>else and share </a:t>
            </a:r>
            <a:r>
              <a:rPr lang="en-US" sz="3200" u="sng" dirty="0" smtClean="0"/>
              <a:t>your reasons </a:t>
            </a:r>
            <a:r>
              <a:rPr lang="en-US" sz="3200" u="sng" dirty="0"/>
              <a:t>for being there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You have 2-3 minutes to share and talk (</a:t>
            </a:r>
            <a:r>
              <a:rPr lang="en-US" sz="3200" b="1" dirty="0" smtClean="0"/>
              <a:t>you are receiving a grade for your participation in this activity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80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46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b="1" dirty="0"/>
              <a:t>Love conquers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8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724400"/>
          </a:xfrm>
        </p:spPr>
        <p:txBody>
          <a:bodyPr>
            <a:normAutofit/>
          </a:bodyPr>
          <a:lstStyle/>
          <a:p>
            <a:r>
              <a:rPr lang="en-US" sz="3200" u="sng" dirty="0"/>
              <a:t>l</a:t>
            </a:r>
            <a:r>
              <a:rPr lang="en-US" sz="3200" u="sng" dirty="0" smtClean="0"/>
              <a:t>ook </a:t>
            </a:r>
            <a:r>
              <a:rPr lang="en-US" sz="3200" u="sng" dirty="0"/>
              <a:t>around </a:t>
            </a:r>
            <a:r>
              <a:rPr lang="en-US" sz="3200" dirty="0"/>
              <a:t>at </a:t>
            </a:r>
            <a:r>
              <a:rPr lang="en-US" sz="3200" dirty="0" smtClean="0"/>
              <a:t>the different choices that your classmates made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Within your </a:t>
            </a:r>
            <a:r>
              <a:rPr lang="en-US" sz="3200" dirty="0"/>
              <a:t>own corner, </a:t>
            </a:r>
            <a:r>
              <a:rPr lang="en-US" sz="3200" u="sng" dirty="0" smtClean="0"/>
              <a:t>please pair up with</a:t>
            </a:r>
            <a:r>
              <a:rPr lang="en-US" sz="3200" u="sng" dirty="0"/>
              <a:t> </a:t>
            </a:r>
            <a:r>
              <a:rPr lang="en-US" sz="3200" u="sng" dirty="0" smtClean="0"/>
              <a:t>someone </a:t>
            </a:r>
            <a:r>
              <a:rPr lang="en-US" sz="3200" u="sng" dirty="0"/>
              <a:t>else and share </a:t>
            </a:r>
            <a:r>
              <a:rPr lang="en-US" sz="3200" u="sng" dirty="0" smtClean="0"/>
              <a:t>your reasons </a:t>
            </a:r>
            <a:r>
              <a:rPr lang="en-US" sz="3200" u="sng" dirty="0"/>
              <a:t>for being there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You have 2-3 minutes to share and talk (</a:t>
            </a:r>
            <a:r>
              <a:rPr lang="en-US" sz="3200" b="1" dirty="0" smtClean="0"/>
              <a:t>you are receiving a grade for your participation in this activity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6699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does this tie into our </a:t>
            </a:r>
            <a:br>
              <a:rPr lang="en-US" b="1" dirty="0" smtClean="0"/>
            </a:br>
            <a:r>
              <a:rPr lang="en-US" b="1" dirty="0" smtClean="0"/>
              <a:t>study of </a:t>
            </a:r>
            <a:r>
              <a:rPr lang="en-US" b="1" i="1" dirty="0" smtClean="0"/>
              <a:t>A Raisin in the Sun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T</a:t>
            </a:r>
            <a:r>
              <a:rPr lang="en-US" sz="4400" dirty="0" smtClean="0"/>
              <a:t>hese </a:t>
            </a:r>
            <a:r>
              <a:rPr lang="en-US" sz="4400" dirty="0"/>
              <a:t>types of </a:t>
            </a:r>
            <a:r>
              <a:rPr lang="en-US" sz="4400" dirty="0" smtClean="0"/>
              <a:t>issues, questions </a:t>
            </a:r>
            <a:r>
              <a:rPr lang="en-US" sz="4400" dirty="0"/>
              <a:t>and ideas will all be expressed in </a:t>
            </a:r>
            <a:r>
              <a:rPr lang="en-US" sz="4400" i="1" dirty="0"/>
              <a:t>A Raisin in the Sun </a:t>
            </a:r>
            <a:r>
              <a:rPr lang="en-US" sz="4400" dirty="0" smtClean="0"/>
              <a:t>and we </a:t>
            </a:r>
            <a:r>
              <a:rPr lang="en-US" sz="4400" dirty="0"/>
              <a:t>will study how the characters react to their situation and what they </a:t>
            </a:r>
            <a:r>
              <a:rPr lang="en-US" sz="4400" dirty="0" smtClean="0"/>
              <a:t>think of </a:t>
            </a:r>
            <a:r>
              <a:rPr lang="en-US" sz="4400" dirty="0"/>
              <a:t>each of these statements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Don’t forget this activity today and how you felt making these very same choices.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24557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List of 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Explain Hansberry’s use of allusions and symbolism as literary techniques.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theatrical conventions, such as monologues and stage directions, and explain how Hansberry uses them.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compare and contrast differing viewpoints on heritage,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assimilationism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Afrocentrism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and explain the themes of the play, and discuss how they are developed.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growth of the relationship between Ruth and Walter.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character growth of all major characters in the play.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differing viewpoints on Caucasian oppression in the 1950s and how these affected poor African-American families.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events and characters based on Hansberry’s own life.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differences of opinion among the Youngers, Mrs. Johnson, and George Murchison in relation to the pursuit of dreams.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parallels that Hansberry draws between characters’ viewpoints and the significance of those parallels.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5/3/13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4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21</a:t>
            </a:r>
            <a:endParaRPr lang="en-US" sz="6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21</a:t>
            </a:r>
            <a:endParaRPr lang="en-US" sz="6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4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Finish your Job Shadow Packets, ASAP! See Nova or </a:t>
            </a:r>
            <a:r>
              <a:rPr lang="en-US" sz="64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Bovee</a:t>
            </a: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in the Counseling Center with anything </a:t>
            </a: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. </a:t>
            </a:r>
            <a:r>
              <a:rPr lang="en-US" sz="6400" b="1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Visit: </a:t>
            </a:r>
            <a:r>
              <a:rPr lang="en-US" sz="6400" b="1" i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  <a:endParaRPr lang="en-US" sz="6400" b="1" i="1" u="sng" dirty="0">
              <a:solidFill>
                <a:srgbClr val="0070C0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Turn-in your Civil </a:t>
            </a:r>
            <a:r>
              <a:rPr lang="en-US" sz="6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Rights </a:t>
            </a: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Movement </a:t>
            </a:r>
            <a:r>
              <a:rPr lang="en-US" sz="64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film </a:t>
            </a: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questions sheet (from </a:t>
            </a: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Monday</a:t>
            </a: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64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(5 </a:t>
            </a:r>
            <a:r>
              <a:rPr lang="en-US" sz="6400" b="1" i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.)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Unit Pre-assessment: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Four Corners Activity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Turn-in Four Corners packet when finished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Begin 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 Raisin in the Sun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by Lorraine Hansberry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your LLN and/or writing folders in the LLN Storage File Cabinet </a:t>
            </a:r>
            <a:r>
              <a:rPr lang="en-US" sz="6400" b="1" i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please!</a:t>
            </a:r>
            <a:endParaRPr lang="en-US" sz="64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of 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expressively in one of the four writing modes in an uninhibited manner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dirty="0" smtClean="0">
                <a:solidFill>
                  <a:srgbClr val="00B050"/>
                </a:solidFill>
              </a:rPr>
              <a:t>Relate </a:t>
            </a:r>
            <a:r>
              <a:rPr lang="en-US" sz="6400" b="1" dirty="0" smtClean="0">
                <a:solidFill>
                  <a:srgbClr val="00B050"/>
                </a:solidFill>
              </a:rPr>
              <a:t>A Raisin in the Sun </a:t>
            </a:r>
            <a:r>
              <a:rPr lang="en-US" sz="6400" dirty="0" smtClean="0">
                <a:solidFill>
                  <a:srgbClr val="00B050"/>
                </a:solidFill>
              </a:rPr>
              <a:t>to the </a:t>
            </a:r>
            <a:r>
              <a:rPr lang="en-US" sz="6400" b="1" dirty="0" smtClean="0">
                <a:solidFill>
                  <a:srgbClr val="00B050"/>
                </a:solidFill>
              </a:rPr>
              <a:t>greater theme of African American literature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</a:rPr>
              <a:t>Identify</a:t>
            </a:r>
            <a:r>
              <a:rPr lang="en-US" sz="6400" dirty="0" smtClean="0">
                <a:solidFill>
                  <a:srgbClr val="00B050"/>
                </a:solidFill>
              </a:rPr>
              <a:t> </a:t>
            </a:r>
            <a:r>
              <a:rPr lang="en-US" sz="6400" dirty="0">
                <a:solidFill>
                  <a:srgbClr val="00B050"/>
                </a:solidFill>
              </a:rPr>
              <a:t>and </a:t>
            </a:r>
            <a:r>
              <a:rPr lang="en-US" sz="6400" b="1" dirty="0">
                <a:solidFill>
                  <a:srgbClr val="00B050"/>
                </a:solidFill>
              </a:rPr>
              <a:t>explain</a:t>
            </a:r>
            <a:r>
              <a:rPr lang="en-US" sz="6400" dirty="0">
                <a:solidFill>
                  <a:srgbClr val="00B050"/>
                </a:solidFill>
              </a:rPr>
              <a:t> the</a:t>
            </a:r>
            <a:r>
              <a:rPr lang="en-US" sz="6400" b="1" dirty="0">
                <a:solidFill>
                  <a:srgbClr val="00B050"/>
                </a:solidFill>
              </a:rPr>
              <a:t> themes of the play</a:t>
            </a:r>
            <a:r>
              <a:rPr lang="en-US" sz="6400" dirty="0">
                <a:solidFill>
                  <a:srgbClr val="00B050"/>
                </a:solidFill>
              </a:rPr>
              <a:t>, and discuss how they are </a:t>
            </a:r>
            <a:r>
              <a:rPr lang="en-US" sz="6400" dirty="0" smtClean="0">
                <a:solidFill>
                  <a:srgbClr val="00B050"/>
                </a:solidFill>
              </a:rPr>
              <a:t>developed</a:t>
            </a:r>
            <a:endParaRPr lang="en-US" sz="64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7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</p:txBody>
      </p:sp>
    </p:spTree>
    <p:extLst>
      <p:ext uri="{BB962C8B-B14F-4D97-AF65-F5344CB8AC3E}">
        <p14:creationId xmlns:p14="http://schemas.microsoft.com/office/powerpoint/2010/main" val="7745505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overs.openlibrary.org/w/id/419463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810642" cy="5638800"/>
          </a:xfrm>
          <a:prstGeom prst="rect">
            <a:avLst/>
          </a:prstGeom>
          <a:noFill/>
        </p:spPr>
      </p:pic>
      <p:pic>
        <p:nvPicPr>
          <p:cNvPr id="11266" name="Picture 2" descr="http://t0.gstatic.com/images?q=tbn:ANd9GcQnpOzyl1NhlA7a_tc63IlJ3TaC_uLtyjB1Q_-sdJxeJtVxFn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125679" cy="3276600"/>
          </a:xfrm>
          <a:prstGeom prst="rect">
            <a:avLst/>
          </a:prstGeom>
          <a:noFill/>
        </p:spPr>
      </p:pic>
      <p:pic>
        <p:nvPicPr>
          <p:cNvPr id="11268" name="Picture 4" descr="http://t0.gstatic.com/images?q=tbn:ANd9GcQc7e8fpuIPUcirzcrKhY384ZmFmPEMu-k0cDBPgx6NRwCkVBrM8NVerMuK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52400"/>
            <a:ext cx="2454287" cy="3276600"/>
          </a:xfrm>
          <a:prstGeom prst="rect">
            <a:avLst/>
          </a:prstGeom>
          <a:noFill/>
        </p:spPr>
      </p:pic>
      <p:pic>
        <p:nvPicPr>
          <p:cNvPr id="11270" name="Picture 6" descr="http://www.achievement.org/achievers/ric0/photos/ric0-061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428999"/>
            <a:ext cx="3352800" cy="3296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49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80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Please, fill </a:t>
            </a:r>
            <a:r>
              <a:rPr lang="en-US" sz="3600" dirty="0"/>
              <a:t>out </a:t>
            </a:r>
            <a:r>
              <a:rPr lang="en-US" sz="3600" dirty="0" smtClean="0"/>
              <a:t>your worksheet</a:t>
            </a:r>
            <a:r>
              <a:rPr lang="en-US" sz="3600" dirty="0"/>
              <a:t> </a:t>
            </a:r>
            <a:r>
              <a:rPr lang="en-US" sz="3600" dirty="0" smtClean="0"/>
              <a:t>by </a:t>
            </a:r>
            <a:r>
              <a:rPr lang="en-US" sz="3600" dirty="0"/>
              <a:t>organizing each statement into </a:t>
            </a:r>
            <a:r>
              <a:rPr lang="en-US" sz="3600" dirty="0" smtClean="0"/>
              <a:t>one of the four categories (</a:t>
            </a:r>
            <a:r>
              <a:rPr lang="en-US" sz="3600" b="1" dirty="0" smtClean="0"/>
              <a:t>You must put at least TWO statements in each category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Next, write </a:t>
            </a:r>
            <a:r>
              <a:rPr lang="en-US" sz="3600" dirty="0"/>
              <a:t>a brief reasoning for </a:t>
            </a:r>
            <a:r>
              <a:rPr lang="en-US" sz="3600" dirty="0" smtClean="0"/>
              <a:t>your choices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dirty="0" smtClean="0"/>
              <a:t>You have 8-10 minutes to complete this activity.</a:t>
            </a:r>
          </a:p>
        </p:txBody>
      </p:sp>
    </p:spTree>
    <p:extLst>
      <p:ext uri="{BB962C8B-B14F-4D97-AF65-F5344CB8AC3E}">
        <p14:creationId xmlns:p14="http://schemas.microsoft.com/office/powerpoint/2010/main" val="35687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Four Corners Activity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763000" cy="5334000"/>
          </a:xfrm>
        </p:spPr>
        <p:txBody>
          <a:bodyPr>
            <a:noAutofit/>
          </a:bodyPr>
          <a:lstStyle/>
          <a:p>
            <a:r>
              <a:rPr lang="en-US" sz="5400" b="1" dirty="0"/>
              <a:t>People should do whatever it takes to accomplish their </a:t>
            </a:r>
            <a:r>
              <a:rPr lang="en-US" sz="5400" b="1" dirty="0" smtClean="0"/>
              <a:t>dreams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3744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724400"/>
          </a:xfrm>
        </p:spPr>
        <p:txBody>
          <a:bodyPr>
            <a:normAutofit/>
          </a:bodyPr>
          <a:lstStyle/>
          <a:p>
            <a:r>
              <a:rPr lang="en-US" sz="3200" u="sng" dirty="0"/>
              <a:t>l</a:t>
            </a:r>
            <a:r>
              <a:rPr lang="en-US" sz="3200" u="sng" dirty="0" smtClean="0"/>
              <a:t>ook </a:t>
            </a:r>
            <a:r>
              <a:rPr lang="en-US" sz="3200" u="sng" dirty="0"/>
              <a:t>around </a:t>
            </a:r>
            <a:r>
              <a:rPr lang="en-US" sz="3200" dirty="0"/>
              <a:t>at </a:t>
            </a:r>
            <a:r>
              <a:rPr lang="en-US" sz="3200" dirty="0" smtClean="0"/>
              <a:t>the different choices that your classmates made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Within your </a:t>
            </a:r>
            <a:r>
              <a:rPr lang="en-US" sz="3200" dirty="0"/>
              <a:t>own corner, </a:t>
            </a:r>
            <a:r>
              <a:rPr lang="en-US" sz="3200" u="sng" dirty="0" smtClean="0"/>
              <a:t>please pair up with</a:t>
            </a:r>
            <a:r>
              <a:rPr lang="en-US" sz="3200" u="sng" dirty="0"/>
              <a:t> </a:t>
            </a:r>
            <a:r>
              <a:rPr lang="en-US" sz="3200" u="sng" dirty="0" smtClean="0"/>
              <a:t>someone </a:t>
            </a:r>
            <a:r>
              <a:rPr lang="en-US" sz="3200" u="sng" dirty="0"/>
              <a:t>else and share </a:t>
            </a:r>
            <a:r>
              <a:rPr lang="en-US" sz="3200" u="sng" dirty="0" smtClean="0"/>
              <a:t>your reasons </a:t>
            </a:r>
            <a:r>
              <a:rPr lang="en-US" sz="3200" u="sng" dirty="0"/>
              <a:t>for being there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You have 2-3 minutes to share and talk (</a:t>
            </a:r>
            <a:r>
              <a:rPr lang="en-US" sz="3200" b="1" dirty="0" smtClean="0"/>
              <a:t>you are receiving a grade for your participation in this activity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013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b="1" dirty="0"/>
              <a:t>Life is fair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Four Corners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724400"/>
          </a:xfrm>
        </p:spPr>
        <p:txBody>
          <a:bodyPr>
            <a:normAutofit/>
          </a:bodyPr>
          <a:lstStyle/>
          <a:p>
            <a:r>
              <a:rPr lang="en-US" sz="3200" u="sng" dirty="0"/>
              <a:t>l</a:t>
            </a:r>
            <a:r>
              <a:rPr lang="en-US" sz="3200" u="sng" dirty="0" smtClean="0"/>
              <a:t>ook </a:t>
            </a:r>
            <a:r>
              <a:rPr lang="en-US" sz="3200" u="sng" dirty="0"/>
              <a:t>around </a:t>
            </a:r>
            <a:r>
              <a:rPr lang="en-US" sz="3200" dirty="0"/>
              <a:t>at </a:t>
            </a:r>
            <a:r>
              <a:rPr lang="en-US" sz="3200" dirty="0" smtClean="0"/>
              <a:t>the different choices that your classmates made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Within your </a:t>
            </a:r>
            <a:r>
              <a:rPr lang="en-US" sz="3200" dirty="0"/>
              <a:t>own corner, </a:t>
            </a:r>
            <a:r>
              <a:rPr lang="en-US" sz="3200" u="sng" dirty="0" smtClean="0"/>
              <a:t>please pair up with</a:t>
            </a:r>
            <a:r>
              <a:rPr lang="en-US" sz="3200" u="sng" dirty="0"/>
              <a:t> </a:t>
            </a:r>
            <a:r>
              <a:rPr lang="en-US" sz="3200" u="sng" dirty="0" smtClean="0"/>
              <a:t>someone </a:t>
            </a:r>
            <a:r>
              <a:rPr lang="en-US" sz="3200" u="sng" dirty="0"/>
              <a:t>else and share </a:t>
            </a:r>
            <a:r>
              <a:rPr lang="en-US" sz="3200" u="sng" dirty="0" smtClean="0"/>
              <a:t>your reasons </a:t>
            </a:r>
            <a:r>
              <a:rPr lang="en-US" sz="3200" u="sng" dirty="0"/>
              <a:t>for being there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You have 2-3 minutes to share and talk (</a:t>
            </a:r>
            <a:r>
              <a:rPr lang="en-US" sz="3200" b="1" dirty="0" smtClean="0"/>
              <a:t>you are receiving a grade for your participation in this activity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8659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1016</Words>
  <Application>Microsoft Office PowerPoint</Application>
  <PresentationFormat>On-screen Show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   Senior English      with Mrs. Greblo!</vt:lpstr>
      <vt:lpstr>Daily SSR Entry:</vt:lpstr>
      <vt:lpstr>Mrs. Greblo’s  1B Senior English Agenda:   5/3/13</vt:lpstr>
      <vt:lpstr>PowerPoint Presentation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Four Corners Activity</vt:lpstr>
      <vt:lpstr>How does this tie into our  study of A Raisin in the Sun?</vt:lpstr>
      <vt:lpstr>Full List of Unit Objectives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4</cp:revision>
  <dcterms:created xsi:type="dcterms:W3CDTF">2013-05-03T15:54:53Z</dcterms:created>
  <dcterms:modified xsi:type="dcterms:W3CDTF">2013-05-03T15:56:57Z</dcterms:modified>
</cp:coreProperties>
</file>