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904BD2-8061-44C6-977E-89C9947372C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886F0C-25AB-4D99-94C9-B6DE45F2413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181600"/>
          </a:xfrm>
        </p:spPr>
        <p:txBody>
          <a:bodyPr/>
          <a:lstStyle/>
          <a:p>
            <a:r>
              <a:rPr lang="en-US" dirty="0" smtClean="0"/>
              <a:t>What did you discover on the internet about the Islamic Revolution this past weekend?</a:t>
            </a:r>
          </a:p>
          <a:p>
            <a:endParaRPr lang="en-US" dirty="0"/>
          </a:p>
          <a:p>
            <a:r>
              <a:rPr lang="en-US" dirty="0" smtClean="0"/>
              <a:t>What surprised you about what you read or watched?</a:t>
            </a:r>
          </a:p>
          <a:p>
            <a:endParaRPr lang="en-US" dirty="0"/>
          </a:p>
          <a:p>
            <a:r>
              <a:rPr lang="en-US" dirty="0" smtClean="0"/>
              <a:t>What was most interesting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Waging A Living: Working Overtime in Pursuit of the Elusive American Dream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0896584"/>
              </p:ext>
            </p:extLst>
          </p:nvPr>
        </p:nvGraphicFramePr>
        <p:xfrm>
          <a:off x="152400" y="1371600"/>
          <a:ext cx="8763000" cy="5510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I know</a:t>
                      </a:r>
                      <a:r>
                        <a:rPr lang="en-US" baseline="0" dirty="0" smtClean="0"/>
                        <a:t> about the phrase “the pursuit of the American Dream?” </a:t>
                      </a:r>
                      <a:r>
                        <a:rPr lang="en-US" i="1" baseline="0" dirty="0" smtClean="0"/>
                        <a:t>(Explain any personal experiences)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do I WANT to know about </a:t>
                      </a:r>
                      <a:r>
                        <a:rPr lang="en-US" baseline="0" dirty="0" smtClean="0"/>
                        <a:t>“The American Dream” or “the pursuit of the American Dream?”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did I LEARN about </a:t>
                      </a:r>
                      <a:r>
                        <a:rPr lang="en-US" baseline="0" dirty="0" smtClean="0"/>
                        <a:t>“The American Dream” or “the pursuit of the American Dream?”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0478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</TotalTime>
  <Words>107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Warm-up</vt:lpstr>
      <vt:lpstr>Waging A Living: Working Overtime in Pursuit of the Elusive American Dream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Kelly L.T. Greblo</dc:creator>
  <cp:lastModifiedBy>Kelly L.T. Greblo</cp:lastModifiedBy>
  <cp:revision>3</cp:revision>
  <dcterms:created xsi:type="dcterms:W3CDTF">2012-11-19T16:32:35Z</dcterms:created>
  <dcterms:modified xsi:type="dcterms:W3CDTF">2012-11-19T18:44:06Z</dcterms:modified>
</cp:coreProperties>
</file>