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6535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1426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056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96965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8731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42628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3535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6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B7AD1-12AA-4B7C-AC49-8F9985C58A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40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72700F-EE50-4516-836C-968DD1FA2286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>
                <a:solidFill>
                  <a:srgbClr val="FF6700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F6700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9360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035555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292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73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4/15/13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New Qtr. 4 hall passes (neon red) passed out / Quarter 3 work returned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</a:t>
            </a: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/ Attendance / </a:t>
            </a: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72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14</a:t>
            </a:r>
            <a:endParaRPr lang="en-US" sz="72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72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14</a:t>
            </a:r>
            <a:endParaRPr lang="en-US" sz="72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72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Get your Article Review #1 &amp; #2 assignments TURNED IN ASAP!!</a:t>
            </a:r>
            <a:endParaRPr lang="en-US" sz="7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Persepolis Essential Question Carousel Activity Wrap-up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Pre-assessment</a:t>
            </a:r>
            <a:endParaRPr lang="en-US" sz="72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</a:t>
            </a: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away your LLN and/or writing folders in the LLN Storage File </a:t>
            </a:r>
            <a:r>
              <a:rPr lang="en-US" sz="7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72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7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72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Feel free to return your senior English textbook, we don’t need it anymore!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</a:t>
            </a: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72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13865233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207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   Senior English      with Mrs. Greblo!</vt:lpstr>
      <vt:lpstr>Daily SSR Entry:</vt:lpstr>
      <vt:lpstr>Mrs. Greblo’s  1B Senior English Agenda:   4/15/13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5</cp:revision>
  <dcterms:created xsi:type="dcterms:W3CDTF">2013-04-15T16:19:31Z</dcterms:created>
  <dcterms:modified xsi:type="dcterms:W3CDTF">2013-04-15T17:19:45Z</dcterms:modified>
</cp:coreProperties>
</file>