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C8176F-D190-4A8C-A53C-A71FC33BDD9C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FAA890-02E1-4D91-803F-A7A412785A8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58798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257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38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4/19/13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/ Attendance / 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4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16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16</a:t>
            </a:r>
            <a:endParaRPr lang="en-US" sz="6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4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LAST CALL: </a:t>
            </a:r>
            <a:r>
              <a:rPr lang="en-US" sz="6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Get </a:t>
            </a:r>
            <a:r>
              <a:rPr lang="en-US" sz="6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your Article Review #1 &amp; #2 assignments TURNED IN ASAP!!</a:t>
            </a:r>
            <a:endParaRPr lang="en-US" sz="6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finish groups 7 &amp; 8) 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Persepolis Essential Question Carousel Activity Wrap-up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Unit Pre-assessment: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Harlem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by Langston Hughes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“I Have a Dream” speech by MLK </a:t>
            </a:r>
            <a:r>
              <a:rPr lang="en-US" sz="6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r.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Discussion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4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4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4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4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5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5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</a:t>
            </a:r>
            <a:r>
              <a:rPr lang="en-US" sz="5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dirty="0" smtClean="0">
                <a:solidFill>
                  <a:srgbClr val="00B050"/>
                </a:solidFill>
              </a:rPr>
              <a:t>Relate </a:t>
            </a:r>
            <a:r>
              <a:rPr lang="en-US" sz="5600" b="1" dirty="0">
                <a:solidFill>
                  <a:srgbClr val="00B050"/>
                </a:solidFill>
              </a:rPr>
              <a:t>A Raisin in the Sun </a:t>
            </a:r>
            <a:r>
              <a:rPr lang="en-US" sz="5600" dirty="0">
                <a:solidFill>
                  <a:srgbClr val="00B050"/>
                </a:solidFill>
              </a:rPr>
              <a:t>to the </a:t>
            </a:r>
            <a:r>
              <a:rPr lang="en-US" sz="5600" b="1" dirty="0">
                <a:solidFill>
                  <a:srgbClr val="00B050"/>
                </a:solidFill>
              </a:rPr>
              <a:t>greater theme of African American literature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5600" b="1" dirty="0">
                <a:solidFill>
                  <a:srgbClr val="00B050"/>
                </a:solidFill>
              </a:rPr>
              <a:t>Identify</a:t>
            </a:r>
            <a:r>
              <a:rPr lang="en-US" sz="5600" dirty="0">
                <a:solidFill>
                  <a:srgbClr val="00B050"/>
                </a:solidFill>
              </a:rPr>
              <a:t> and </a:t>
            </a:r>
            <a:r>
              <a:rPr lang="en-US" sz="5600" b="1" dirty="0">
                <a:solidFill>
                  <a:srgbClr val="00B050"/>
                </a:solidFill>
              </a:rPr>
              <a:t>explain</a:t>
            </a:r>
            <a:r>
              <a:rPr lang="en-US" sz="5600" dirty="0">
                <a:solidFill>
                  <a:srgbClr val="00B050"/>
                </a:solidFill>
              </a:rPr>
              <a:t> the</a:t>
            </a:r>
            <a:r>
              <a:rPr lang="en-US" sz="5600" b="1" dirty="0">
                <a:solidFill>
                  <a:srgbClr val="00B050"/>
                </a:solidFill>
              </a:rPr>
              <a:t> themes of the play</a:t>
            </a:r>
            <a:r>
              <a:rPr lang="en-US" sz="5600" dirty="0">
                <a:solidFill>
                  <a:srgbClr val="00B050"/>
                </a:solidFill>
              </a:rPr>
              <a:t>, and discuss how they are </a:t>
            </a:r>
            <a:r>
              <a:rPr lang="en-US" sz="5600" dirty="0" smtClean="0">
                <a:solidFill>
                  <a:srgbClr val="00B050"/>
                </a:solidFill>
              </a:rPr>
              <a:t>developed</a:t>
            </a:r>
            <a:endParaRPr lang="en-US" sz="5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Feel free to return your senior English textbook, we don’t need it anymore!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0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332959801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overs.openlibrary.org/w/id/41946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810642" cy="5638800"/>
          </a:xfrm>
          <a:prstGeom prst="rect">
            <a:avLst/>
          </a:prstGeom>
          <a:noFill/>
        </p:spPr>
      </p:pic>
      <p:pic>
        <p:nvPicPr>
          <p:cNvPr id="11266" name="Picture 2" descr="http://t0.gstatic.com/images?q=tbn:ANd9GcQnpOzyl1NhlA7a_tc63IlJ3TaC_uLtyjB1Q_-sdJxeJtVxFn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125679" cy="32766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Qc7e8fpuIPUcirzcrKhY384ZmFmPEMu-k0cDBPgx6NRwCkVBrM8NVerMuK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"/>
            <a:ext cx="2454287" cy="3276600"/>
          </a:xfrm>
          <a:prstGeom prst="rect">
            <a:avLst/>
          </a:prstGeom>
          <a:noFill/>
        </p:spPr>
      </p:pic>
      <p:pic>
        <p:nvPicPr>
          <p:cNvPr id="11270" name="Picture 6" descr="http://www.achievement.org/achievers/ric0/photos/ric0-061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28999"/>
            <a:ext cx="3352800" cy="3296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78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 Hansberry’s use of allusions and symbolism as literary techniques.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theatrical conventions, such as monologues and stage directions, and explain how Hansberry uses them.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and contrast differing viewpoints on heritage,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assimilationism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Afrocentrism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and explain the themes of the play, and discuss how they are developed.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growth of the relationship between Ruth and Walter.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character growth of all major characters in the play.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differing viewpoints on Caucasian oppression in the 1950s and how these affected poor African-American families.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events and characters based on Hansberry’s own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differences of opinion among the Youngers, Mrs. Johnson, and George Murchison in relation to the pursuit of dreams.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parallels that Hansberry draws between characters’ viewpoints and the significance of those parallels.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398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   Senior English      with Mrs. Greblo!</vt:lpstr>
      <vt:lpstr>Daily SSR Entry:</vt:lpstr>
      <vt:lpstr>Mrs. Greblo’s  1B Senior English Agenda:   4/19/13</vt:lpstr>
      <vt:lpstr>PowerPoint Presentation</vt:lpstr>
      <vt:lpstr>Full List of Unit Objectives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4</cp:revision>
  <dcterms:created xsi:type="dcterms:W3CDTF">2013-04-19T16:00:17Z</dcterms:created>
  <dcterms:modified xsi:type="dcterms:W3CDTF">2013-04-19T17:43:21Z</dcterms:modified>
</cp:coreProperties>
</file>