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A23C2DD-B9E0-4A88-9CF0-4B03D46B615D}" type="datetimeFigureOut">
              <a:rPr lang="en-US" smtClean="0"/>
              <a:t>10/10/2012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31253B-5F30-4306-AFDB-9D1BB5323A5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23C2DD-B9E0-4A88-9CF0-4B03D46B615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31253B-5F30-4306-AFDB-9D1BB5323A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631253B-5F30-4306-AFDB-9D1BB5323A5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23C2DD-B9E0-4A88-9CF0-4B03D46B615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A23C2DD-B9E0-4A88-9CF0-4B03D46B615D}" type="datetimeFigureOut">
              <a:rPr lang="en-US" smtClean="0"/>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631253B-5F30-4306-AFDB-9D1BB5323A5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A23C2DD-B9E0-4A88-9CF0-4B03D46B615D}" type="datetimeFigureOut">
              <a:rPr lang="en-US" smtClean="0"/>
              <a:t>10/10/2012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631253B-5F30-4306-AFDB-9D1BB5323A5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A23C2DD-B9E0-4A88-9CF0-4B03D46B615D}" type="datetimeFigureOut">
              <a:rPr lang="en-US" smtClean="0"/>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31253B-5F30-4306-AFDB-9D1BB5323A5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A23C2DD-B9E0-4A88-9CF0-4B03D46B615D}" type="datetimeFigureOut">
              <a:rPr lang="en-US" smtClean="0"/>
              <a:t>10/10/2012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631253B-5F30-4306-AFDB-9D1BB5323A5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A23C2DD-B9E0-4A88-9CF0-4B03D46B615D}" type="datetimeFigureOut">
              <a:rPr lang="en-US" smtClean="0"/>
              <a:t>10/10/2012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631253B-5F30-4306-AFDB-9D1BB5323A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A23C2DD-B9E0-4A88-9CF0-4B03D46B615D}" type="datetimeFigureOut">
              <a:rPr lang="en-US" smtClean="0"/>
              <a:t>10/10/2012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631253B-5F30-4306-AFDB-9D1BB5323A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631253B-5F30-4306-AFDB-9D1BB5323A5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A23C2DD-B9E0-4A88-9CF0-4B03D46B615D}" type="datetimeFigureOut">
              <a:rPr lang="en-US" smtClean="0"/>
              <a:t>10/10/2012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631253B-5F30-4306-AFDB-9D1BB5323A5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A23C2DD-B9E0-4A88-9CF0-4B03D46B615D}" type="datetimeFigureOut">
              <a:rPr lang="en-US" smtClean="0"/>
              <a:t>10/10/2012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A23C2DD-B9E0-4A88-9CF0-4B03D46B615D}" type="datetimeFigureOut">
              <a:rPr lang="en-US" smtClean="0"/>
              <a:t>10/10/2012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631253B-5F30-4306-AFDB-9D1BB5323A5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17995071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23981506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700" b="1" dirty="0" smtClean="0">
                <a:solidFill>
                  <a:schemeClr val="accent3"/>
                </a:solidFill>
                <a:latin typeface="Calibri" pitchFamily="34" charset="0"/>
                <a:cs typeface="Calibri" pitchFamily="34" charset="0"/>
              </a:rPr>
              <a:t>Mrs. </a:t>
            </a:r>
            <a:r>
              <a:rPr lang="en-US" sz="2700" b="1" dirty="0" err="1" smtClean="0">
                <a:solidFill>
                  <a:schemeClr val="accent3"/>
                </a:solidFill>
                <a:latin typeface="Calibri" pitchFamily="34" charset="0"/>
                <a:cs typeface="Calibri" pitchFamily="34" charset="0"/>
              </a:rPr>
              <a:t>Greblo’s</a:t>
            </a:r>
            <a:r>
              <a:rPr lang="en-US" sz="2700" b="1" dirty="0" smtClean="0">
                <a:solidFill>
                  <a:schemeClr val="accent3"/>
                </a:solidFill>
                <a:latin typeface="Calibri" pitchFamily="34" charset="0"/>
                <a:cs typeface="Calibri" pitchFamily="34" charset="0"/>
              </a:rPr>
              <a:t>  2B/3B Sophomore English Agenda:   </a:t>
            </a:r>
            <a:r>
              <a:rPr lang="en-US" sz="2700" b="1" dirty="0" smtClean="0">
                <a:solidFill>
                  <a:srgbClr val="00B050"/>
                </a:solidFill>
                <a:latin typeface="Calibri" pitchFamily="34" charset="0"/>
                <a:cs typeface="Calibri" pitchFamily="34" charset="0"/>
              </a:rPr>
              <a:t>10/10/12</a:t>
            </a:r>
            <a:endParaRPr lang="en-US" sz="27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295400"/>
            <a:ext cx="8839200" cy="5562600"/>
          </a:xfrm>
        </p:spPr>
        <p:txBody>
          <a:bodyPr>
            <a:normAutofit fontScale="40000" lnSpcReduction="20000"/>
          </a:bodyPr>
          <a:lstStyle/>
          <a:p>
            <a:pPr marL="0" indent="0">
              <a:buNone/>
            </a:pPr>
            <a:r>
              <a:rPr lang="en-US" sz="4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4500" b="1" dirty="0" smtClean="0">
                <a:solidFill>
                  <a:srgbClr val="7030A0"/>
                </a:solidFill>
                <a:latin typeface="Calibri" pitchFamily="34" charset="0"/>
                <a:cs typeface="Calibri" pitchFamily="34" charset="0"/>
              </a:rPr>
              <a:t>SSR / Attendance </a:t>
            </a:r>
          </a:p>
          <a:p>
            <a:pPr>
              <a:buFont typeface="Courier New" pitchFamily="49" charset="0"/>
              <a:buChar char="o"/>
            </a:pPr>
            <a:r>
              <a:rPr lang="en-US" sz="4500" b="1" dirty="0" smtClean="0">
                <a:solidFill>
                  <a:srgbClr val="7030A0"/>
                </a:solidFill>
                <a:latin typeface="Calibri" pitchFamily="34" charset="0"/>
                <a:cs typeface="Calibri" pitchFamily="34" charset="0"/>
              </a:rPr>
              <a:t>Daily SSR Entry </a:t>
            </a:r>
            <a:endParaRPr lang="en-US" sz="4500" b="1" dirty="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7030A0"/>
                </a:solidFill>
                <a:latin typeface="Calibri" pitchFamily="34" charset="0"/>
                <a:cs typeface="Calibri" pitchFamily="34" charset="0"/>
              </a:rPr>
              <a:t>Agenda</a:t>
            </a:r>
          </a:p>
          <a:p>
            <a:pPr>
              <a:buFont typeface="Courier New" pitchFamily="49" charset="0"/>
              <a:buChar char="o"/>
            </a:pPr>
            <a:r>
              <a:rPr lang="en-US" sz="4500" u="sng" dirty="0" smtClean="0">
                <a:solidFill>
                  <a:srgbClr val="FF0000"/>
                </a:solidFill>
                <a:latin typeface="Calibri" pitchFamily="34" charset="0"/>
                <a:cs typeface="Calibri" pitchFamily="34" charset="0"/>
              </a:rPr>
              <a:t>Reminders: </a:t>
            </a:r>
            <a:endParaRPr lang="en-US" sz="4500" u="sng" dirty="0">
              <a:solidFill>
                <a:srgbClr val="FF0000"/>
              </a:solidFill>
              <a:latin typeface="Calibri" pitchFamily="34" charset="0"/>
              <a:cs typeface="Calibri" pitchFamily="34" charset="0"/>
            </a:endParaRPr>
          </a:p>
          <a:p>
            <a:pPr lvl="1">
              <a:buFont typeface="Courier New" pitchFamily="49" charset="0"/>
              <a:buChar char="o"/>
            </a:pPr>
            <a:r>
              <a:rPr lang="en-US" sz="4500" b="1" dirty="0">
                <a:solidFill>
                  <a:schemeClr val="accent6">
                    <a:lumMod val="75000"/>
                  </a:schemeClr>
                </a:solidFill>
                <a:latin typeface="Calibri" pitchFamily="34" charset="0"/>
                <a:cs typeface="Calibri" pitchFamily="34" charset="0"/>
              </a:rPr>
              <a:t>2B only: Letter #</a:t>
            </a:r>
            <a:r>
              <a:rPr lang="en-US" sz="4500" b="1" dirty="0" smtClean="0">
                <a:solidFill>
                  <a:schemeClr val="accent6">
                    <a:lumMod val="75000"/>
                  </a:schemeClr>
                </a:solidFill>
                <a:latin typeface="Calibri" pitchFamily="34" charset="0"/>
                <a:cs typeface="Calibri" pitchFamily="34" charset="0"/>
              </a:rPr>
              <a:t>3 should’ve been turned in LAST TUESDAY!</a:t>
            </a:r>
            <a:endParaRPr lang="en-US" sz="4500" b="1" dirty="0" smtClean="0">
              <a:solidFill>
                <a:srgbClr val="FF0000"/>
              </a:solidFill>
              <a:latin typeface="Calibri" pitchFamily="34" charset="0"/>
              <a:cs typeface="Calibri" pitchFamily="34" charset="0"/>
            </a:endParaRPr>
          </a:p>
          <a:p>
            <a:pPr lvl="1">
              <a:buFont typeface="Courier New" pitchFamily="49" charset="0"/>
              <a:buChar char="o"/>
            </a:pPr>
            <a:r>
              <a:rPr lang="en-US" sz="4500" b="1" dirty="0" smtClean="0">
                <a:solidFill>
                  <a:srgbClr val="FF0000"/>
                </a:solidFill>
                <a:latin typeface="Calibri" pitchFamily="34" charset="0"/>
                <a:cs typeface="Calibri" pitchFamily="34" charset="0"/>
                <a:sym typeface="Wingdings" pitchFamily="2" charset="2"/>
              </a:rPr>
              <a:t>PSAT’s- </a:t>
            </a:r>
            <a:r>
              <a:rPr lang="en-US" sz="4500" b="1" dirty="0" smtClean="0">
                <a:solidFill>
                  <a:srgbClr val="FF0000"/>
                </a:solidFill>
                <a:latin typeface="Calibri" pitchFamily="34" charset="0"/>
                <a:cs typeface="Calibri" pitchFamily="34" charset="0"/>
                <a:sym typeface="Wingdings" pitchFamily="2" charset="2"/>
              </a:rPr>
              <a:t>there are 25 </a:t>
            </a:r>
            <a:r>
              <a:rPr lang="en-US" sz="4500" b="1" dirty="0" smtClean="0">
                <a:solidFill>
                  <a:srgbClr val="FF0000"/>
                </a:solidFill>
                <a:latin typeface="Calibri" pitchFamily="34" charset="0"/>
                <a:cs typeface="Calibri" pitchFamily="34" charset="0"/>
                <a:sym typeface="Wingdings" pitchFamily="2" charset="2"/>
              </a:rPr>
              <a:t>spots </a:t>
            </a:r>
            <a:r>
              <a:rPr lang="en-US" sz="4500" b="1" dirty="0" smtClean="0">
                <a:solidFill>
                  <a:srgbClr val="FF0000"/>
                </a:solidFill>
                <a:latin typeface="Calibri" pitchFamily="34" charset="0"/>
                <a:cs typeface="Calibri" pitchFamily="34" charset="0"/>
                <a:sym typeface="Wingdings" pitchFamily="2" charset="2"/>
              </a:rPr>
              <a:t>left</a:t>
            </a:r>
            <a:r>
              <a:rPr lang="en-US" sz="4500" b="1" dirty="0" smtClean="0">
                <a:solidFill>
                  <a:srgbClr val="FF0000"/>
                </a:solidFill>
                <a:latin typeface="Calibri" pitchFamily="34" charset="0"/>
                <a:cs typeface="Calibri" pitchFamily="34" charset="0"/>
                <a:sym typeface="Wingdings" pitchFamily="2" charset="2"/>
              </a:rPr>
              <a:t>! </a:t>
            </a:r>
            <a:r>
              <a:rPr lang="en-US" sz="4500" b="1" dirty="0" smtClean="0">
                <a:solidFill>
                  <a:srgbClr val="FF0000"/>
                </a:solidFill>
                <a:latin typeface="Calibri" pitchFamily="34" charset="0"/>
                <a:cs typeface="Calibri" pitchFamily="34" charset="0"/>
                <a:sym typeface="Wingdings" pitchFamily="2" charset="2"/>
              </a:rPr>
              <a:t>It’s $20.</a:t>
            </a:r>
            <a:r>
              <a:rPr lang="en-US" sz="4500" b="1" dirty="0" smtClean="0">
                <a:solidFill>
                  <a:srgbClr val="FF0000"/>
                </a:solidFill>
                <a:latin typeface="Calibri" pitchFamily="34" charset="0"/>
                <a:cs typeface="Calibri" pitchFamily="34" charset="0"/>
                <a:sym typeface="Wingdings" pitchFamily="2" charset="2"/>
              </a:rPr>
              <a:t> </a:t>
            </a:r>
            <a:r>
              <a:rPr lang="en-US" sz="4500" b="1" dirty="0" smtClean="0">
                <a:solidFill>
                  <a:srgbClr val="FF0000"/>
                </a:solidFill>
                <a:latin typeface="Calibri" pitchFamily="34" charset="0"/>
                <a:cs typeface="Calibri" pitchFamily="34" charset="0"/>
                <a:sym typeface="Wingdings" pitchFamily="2" charset="2"/>
              </a:rPr>
              <a:t>(PSAT is taking place on Oct. 20, 2012)</a:t>
            </a:r>
          </a:p>
          <a:p>
            <a:pPr lvl="1">
              <a:buFont typeface="Courier New" pitchFamily="49" charset="0"/>
              <a:buChar char="o"/>
            </a:pPr>
            <a:r>
              <a:rPr lang="en-US" sz="4500" b="1" dirty="0">
                <a:solidFill>
                  <a:srgbClr val="FF0000"/>
                </a:solidFill>
                <a:latin typeface="Calibri" pitchFamily="34" charset="0"/>
                <a:cs typeface="Calibri" pitchFamily="34" charset="0"/>
              </a:rPr>
              <a:t>WSJ Article Review was due last class, get it in!</a:t>
            </a:r>
            <a:endParaRPr lang="en-US" sz="4500" b="1" dirty="0">
              <a:solidFill>
                <a:srgbClr val="7030A0"/>
              </a:solidFill>
              <a:latin typeface="Calibri" pitchFamily="34" charset="0"/>
              <a:cs typeface="Calibri" pitchFamily="34" charset="0"/>
            </a:endParaRPr>
          </a:p>
          <a:p>
            <a:pPr>
              <a:buFont typeface="Courier New" pitchFamily="49" charset="0"/>
              <a:buChar char="o"/>
            </a:pPr>
            <a:r>
              <a:rPr lang="en-US" sz="4500" b="1" dirty="0">
                <a:solidFill>
                  <a:srgbClr val="7030A0"/>
                </a:solidFill>
                <a:latin typeface="Calibri" pitchFamily="34" charset="0"/>
                <a:cs typeface="Calibri" pitchFamily="34" charset="0"/>
              </a:rPr>
              <a:t>Library – </a:t>
            </a:r>
            <a:r>
              <a:rPr lang="en-US" sz="4500" b="1" dirty="0" smtClean="0">
                <a:solidFill>
                  <a:srgbClr val="7030A0"/>
                </a:solidFill>
                <a:latin typeface="Calibri" pitchFamily="34" charset="0"/>
                <a:cs typeface="Calibri" pitchFamily="34" charset="0"/>
              </a:rPr>
              <a:t>Sophomore </a:t>
            </a:r>
            <a:r>
              <a:rPr lang="en-US" sz="4500" b="1" dirty="0">
                <a:solidFill>
                  <a:srgbClr val="7030A0"/>
                </a:solidFill>
                <a:latin typeface="Calibri" pitchFamily="34" charset="0"/>
                <a:cs typeface="Calibri" pitchFamily="34" charset="0"/>
              </a:rPr>
              <a:t>English textbook Check-out </a:t>
            </a:r>
            <a:r>
              <a:rPr lang="en-US" sz="4500" b="1" i="1" dirty="0">
                <a:solidFill>
                  <a:srgbClr val="7030A0"/>
                </a:solidFill>
                <a:latin typeface="Calibri" pitchFamily="34" charset="0"/>
                <a:cs typeface="Calibri" pitchFamily="34" charset="0"/>
              </a:rPr>
              <a:t>(keep these in your lockers!)</a:t>
            </a:r>
          </a:p>
          <a:p>
            <a:pPr>
              <a:buFont typeface="Courier New" pitchFamily="49" charset="0"/>
              <a:buChar char="o"/>
            </a:pPr>
            <a:r>
              <a:rPr lang="en-US" sz="4500" b="1" dirty="0" smtClean="0">
                <a:solidFill>
                  <a:srgbClr val="7030A0"/>
                </a:solidFill>
                <a:latin typeface="Calibri" pitchFamily="34" charset="0"/>
                <a:cs typeface="Calibri" pitchFamily="34" charset="0"/>
              </a:rPr>
              <a:t>Part 1: </a:t>
            </a:r>
            <a:r>
              <a:rPr lang="en-US" sz="4500" b="1" i="1" dirty="0" smtClean="0">
                <a:solidFill>
                  <a:srgbClr val="7030A0"/>
                </a:solidFill>
                <a:latin typeface="Calibri" pitchFamily="34" charset="0"/>
                <a:cs typeface="Calibri" pitchFamily="34" charset="0"/>
              </a:rPr>
              <a:t>The Cold Equations </a:t>
            </a:r>
            <a:r>
              <a:rPr lang="en-US" sz="4500" b="1" dirty="0" smtClean="0">
                <a:solidFill>
                  <a:srgbClr val="7030A0"/>
                </a:solidFill>
                <a:latin typeface="Calibri" pitchFamily="34" charset="0"/>
                <a:cs typeface="Calibri" pitchFamily="34" charset="0"/>
              </a:rPr>
              <a:t>by Tom Godwin</a:t>
            </a:r>
            <a:endParaRPr lang="en-US" sz="4500" b="1" i="1"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00B050"/>
                </a:solidFill>
                <a:latin typeface="Calibri" pitchFamily="34" charset="0"/>
                <a:cs typeface="Calibri" pitchFamily="34" charset="0"/>
              </a:rPr>
              <a:t>Objective(s</a:t>
            </a:r>
            <a:r>
              <a:rPr lang="en-US" sz="4500" b="1" dirty="0" smtClean="0">
                <a:solidFill>
                  <a:srgbClr val="00B050"/>
                </a:solidFill>
                <a:latin typeface="Calibri" pitchFamily="34" charset="0"/>
                <a:cs typeface="Calibri" pitchFamily="34" charset="0"/>
              </a:rPr>
              <a:t>): </a:t>
            </a:r>
          </a:p>
          <a:p>
            <a:pPr lvl="1">
              <a:buFont typeface="Courier New" pitchFamily="49" charset="0"/>
              <a:buChar char="o"/>
            </a:pPr>
            <a:r>
              <a:rPr lang="en-US" sz="40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4000" b="1" u="sng" dirty="0">
                <a:solidFill>
                  <a:srgbClr val="00B050"/>
                </a:solidFill>
                <a:latin typeface="Calibri" pitchFamily="34" charset="0"/>
                <a:cs typeface="Calibri" pitchFamily="34" charset="0"/>
              </a:rPr>
              <a:t>Read to determine and analyze: </a:t>
            </a:r>
            <a:r>
              <a:rPr lang="en-US" sz="40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4000" b="1" u="sng" dirty="0">
                <a:solidFill>
                  <a:srgbClr val="00B050"/>
                </a:solidFill>
                <a:latin typeface="Calibri" pitchFamily="34" charset="0"/>
                <a:cs typeface="Calibri" pitchFamily="34" charset="0"/>
              </a:rPr>
              <a:t>Write routinely over extended time frames for a range of tasks, purposes and </a:t>
            </a:r>
            <a:r>
              <a:rPr lang="en-US" sz="4000" b="1" u="sng" dirty="0" smtClean="0">
                <a:solidFill>
                  <a:srgbClr val="00B050"/>
                </a:solidFill>
                <a:latin typeface="Calibri" pitchFamily="34" charset="0"/>
                <a:cs typeface="Calibri" pitchFamily="34" charset="0"/>
              </a:rPr>
              <a:t>audiences</a:t>
            </a:r>
            <a:endParaRPr lang="en-US" sz="4000" b="1" dirty="0" smtClean="0">
              <a:solidFill>
                <a:srgbClr val="7030A0"/>
              </a:solidFill>
              <a:latin typeface="Calibri" pitchFamily="34" charset="0"/>
              <a:cs typeface="Calibri" pitchFamily="34" charset="0"/>
            </a:endParaRPr>
          </a:p>
          <a:p>
            <a:pPr>
              <a:buFont typeface="Courier New" pitchFamily="49" charset="0"/>
              <a:buChar char="o"/>
            </a:pPr>
            <a:r>
              <a:rPr lang="en-US" sz="4400" b="1" dirty="0" smtClean="0">
                <a:solidFill>
                  <a:srgbClr val="7030A0"/>
                </a:solidFill>
                <a:latin typeface="Calibri" pitchFamily="34" charset="0"/>
                <a:cs typeface="Calibri" pitchFamily="34" charset="0"/>
              </a:rPr>
              <a:t>Homework: </a:t>
            </a:r>
            <a:r>
              <a:rPr lang="en-US" sz="4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4000" b="1" dirty="0" smtClean="0">
                <a:solidFill>
                  <a:srgbClr val="7030A0"/>
                </a:solidFill>
                <a:latin typeface="Calibri" pitchFamily="34" charset="0"/>
                <a:cs typeface="Calibri" pitchFamily="34" charset="0"/>
                <a:sym typeface="Wingdings" pitchFamily="2" charset="2"/>
              </a:rPr>
              <a:t> </a:t>
            </a:r>
            <a:r>
              <a:rPr lang="en-US" sz="4000" b="1" dirty="0">
                <a:solidFill>
                  <a:srgbClr val="7030A0"/>
                </a:solidFill>
                <a:latin typeface="Calibri" pitchFamily="34" charset="0"/>
                <a:cs typeface="Calibri" pitchFamily="34" charset="0"/>
              </a:rPr>
              <a:t>If you HAVEN’T YET: Finish </a:t>
            </a:r>
            <a:r>
              <a:rPr lang="en-US" sz="4000" b="1" i="1" dirty="0" smtClean="0">
                <a:solidFill>
                  <a:srgbClr val="7030A0"/>
                </a:solidFill>
                <a:latin typeface="Calibri" pitchFamily="34" charset="0"/>
                <a:cs typeface="Calibri" pitchFamily="34" charset="0"/>
              </a:rPr>
              <a:t>Letter </a:t>
            </a:r>
            <a:r>
              <a:rPr lang="en-US" sz="4000" b="1" i="1" dirty="0">
                <a:solidFill>
                  <a:srgbClr val="7030A0"/>
                </a:solidFill>
                <a:latin typeface="Calibri" pitchFamily="34" charset="0"/>
                <a:cs typeface="Calibri" pitchFamily="34" charset="0"/>
              </a:rPr>
              <a:t>to Mrs. G (this is a writing grade!)</a:t>
            </a:r>
            <a:endParaRPr lang="en-US" sz="1400" i="1" u="sng" dirty="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3810527013"/>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1783360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The Cold Equations </a:t>
            </a:r>
            <a:r>
              <a:rPr lang="en-US" dirty="0" smtClean="0"/>
              <a:t>by Tom Godwin</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lgn="ctr">
              <a:buNone/>
            </a:pPr>
            <a:r>
              <a:rPr lang="en-US" sz="5400" dirty="0"/>
              <a:t>Listen and follow along with the short story, </a:t>
            </a:r>
            <a:r>
              <a:rPr lang="en-US" sz="5400" i="1" dirty="0"/>
              <a:t>The Cold Equations </a:t>
            </a:r>
            <a:r>
              <a:rPr lang="en-US" sz="5400" dirty="0"/>
              <a:t>by Tom </a:t>
            </a:r>
            <a:r>
              <a:rPr lang="en-US" sz="5400" dirty="0" smtClean="0"/>
              <a:t>Godwin</a:t>
            </a:r>
          </a:p>
          <a:p>
            <a:pPr marL="0" indent="0" algn="ctr">
              <a:buNone/>
            </a:pPr>
            <a:r>
              <a:rPr lang="en-US" sz="5400" dirty="0" smtClean="0"/>
              <a:t>(pg</a:t>
            </a:r>
            <a:r>
              <a:rPr lang="en-US" sz="5400" dirty="0"/>
              <a:t>. </a:t>
            </a:r>
            <a:r>
              <a:rPr lang="en-US" sz="5400" dirty="0" smtClean="0"/>
              <a:t>9-27)</a:t>
            </a:r>
          </a:p>
          <a:p>
            <a:pPr marL="0" indent="0" algn="ctr">
              <a:buNone/>
            </a:pPr>
            <a:endParaRPr lang="en-US" sz="5400" dirty="0" smtClean="0"/>
          </a:p>
          <a:p>
            <a:pPr marL="0" indent="0" algn="ctr">
              <a:buNone/>
            </a:pPr>
            <a:r>
              <a:rPr lang="en-US" sz="4800" b="1" dirty="0" smtClean="0">
                <a:solidFill>
                  <a:srgbClr val="FF0000"/>
                </a:solidFill>
              </a:rPr>
              <a:t>*We will finish reading it next class!</a:t>
            </a:r>
            <a:endParaRPr lang="en-US" sz="4800" b="1" dirty="0">
              <a:solidFill>
                <a:srgbClr val="FF0000"/>
              </a:solidFill>
            </a:endParaRPr>
          </a:p>
          <a:p>
            <a:endParaRPr lang="en-US" dirty="0"/>
          </a:p>
        </p:txBody>
      </p:sp>
    </p:spTree>
    <p:extLst>
      <p:ext uri="{BB962C8B-B14F-4D97-AF65-F5344CB8AC3E}">
        <p14:creationId xmlns:p14="http://schemas.microsoft.com/office/powerpoint/2010/main" val="32816191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298</TotalTime>
  <Words>287</Words>
  <Application>Microsoft Office PowerPoint</Application>
  <PresentationFormat>On-screen Show (4:3)</PresentationFormat>
  <Paragraphs>52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Mrs. Greblo’s  2B/3B Sophomore English Agenda:   10/10/12</vt:lpstr>
      <vt:lpstr>Daily SSR Entry:</vt:lpstr>
      <vt:lpstr>The Cold Equations by Tom Godwin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11</cp:revision>
  <cp:lastPrinted>2012-10-10T18:34:34Z</cp:lastPrinted>
  <dcterms:created xsi:type="dcterms:W3CDTF">2012-10-10T17:21:21Z</dcterms:created>
  <dcterms:modified xsi:type="dcterms:W3CDTF">2012-10-10T22:19:51Z</dcterms:modified>
</cp:coreProperties>
</file>