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78BDEC-3887-45C6-BAAC-12DF132A65A4}" type="datetimeFigureOut">
              <a:rPr lang="en-US" smtClean="0"/>
              <a:t>4/25/2013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F98791-0278-4270-A10B-A351584E658D}" type="slidenum">
              <a:rPr lang="en-US" smtClean="0"/>
              <a:t>‹#›</a:t>
            </a:fld>
            <a:endParaRPr lang="en-US"/>
          </a:p>
        </p:txBody>
      </p:sp>
    </p:spTree>
    <p:extLst>
      <p:ext uri="{BB962C8B-B14F-4D97-AF65-F5344CB8AC3E}">
        <p14:creationId xmlns:p14="http://schemas.microsoft.com/office/powerpoint/2010/main" val="2122305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D7706C-C85A-400C-B616-8F74772FD25A}" type="datetimeFigureOut">
              <a:rPr lang="en-US" smtClean="0"/>
              <a:t>4/25/2013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97C44D0-0880-4684-A782-5CEDD4D6480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D7706C-C85A-400C-B616-8F74772FD25A}"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C44D0-0880-4684-A782-5CEDD4D648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97C44D0-0880-4684-A782-5CEDD4D6480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D7706C-C85A-400C-B616-8F74772FD25A}"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D7706C-C85A-400C-B616-8F74772FD25A}"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97C44D0-0880-4684-A782-5CEDD4D6480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AD7706C-C85A-400C-B616-8F74772FD25A}" type="datetimeFigureOut">
              <a:rPr lang="en-US" smtClean="0"/>
              <a:t>4/25/2013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97C44D0-0880-4684-A782-5CEDD4D6480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AD7706C-C85A-400C-B616-8F74772FD25A}"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C44D0-0880-4684-A782-5CEDD4D6480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D7706C-C85A-400C-B616-8F74772FD25A}" type="datetimeFigureOut">
              <a:rPr lang="en-US" smtClean="0"/>
              <a:t>4/25/2013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97C44D0-0880-4684-A782-5CEDD4D6480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D7706C-C85A-400C-B616-8F74772FD25A}" type="datetimeFigureOut">
              <a:rPr lang="en-US" smtClean="0"/>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97C44D0-0880-4684-A782-5CEDD4D648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AD7706C-C85A-400C-B616-8F74772FD25A}" type="datetimeFigureOut">
              <a:rPr lang="en-US" smtClean="0"/>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97C44D0-0880-4684-A782-5CEDD4D648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97C44D0-0880-4684-A782-5CEDD4D6480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AD7706C-C85A-400C-B616-8F74772FD25A}" type="datetimeFigureOut">
              <a:rPr lang="en-US" smtClean="0"/>
              <a:t>4/25/2013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97C44D0-0880-4684-A782-5CEDD4D6480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AD7706C-C85A-400C-B616-8F74772FD25A}" type="datetimeFigureOut">
              <a:rPr lang="en-US" smtClean="0"/>
              <a:t>4/25/2013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AD7706C-C85A-400C-B616-8F74772FD25A}" type="datetimeFigureOut">
              <a:rPr lang="en-US" smtClean="0"/>
              <a:t>4/25/2013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97C44D0-0880-4684-A782-5CEDD4D6480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96197377"/>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2079982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561753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600" b="1" dirty="0" smtClean="0">
                <a:solidFill>
                  <a:schemeClr val="accent3"/>
                </a:solidFill>
                <a:latin typeface="Calibri" pitchFamily="34" charset="0"/>
                <a:cs typeface="Calibri" pitchFamily="34" charset="0"/>
              </a:rPr>
              <a:t>Mrs. </a:t>
            </a:r>
            <a:r>
              <a:rPr lang="en-US" sz="2600" b="1" dirty="0" err="1" smtClean="0">
                <a:solidFill>
                  <a:schemeClr val="accent3"/>
                </a:solidFill>
                <a:latin typeface="Calibri" pitchFamily="34" charset="0"/>
                <a:cs typeface="Calibri" pitchFamily="34" charset="0"/>
              </a:rPr>
              <a:t>Greblo’s</a:t>
            </a:r>
            <a:r>
              <a:rPr lang="en-US" sz="2600" b="1" dirty="0" smtClean="0">
                <a:solidFill>
                  <a:schemeClr val="accent3"/>
                </a:solidFill>
                <a:latin typeface="Calibri" pitchFamily="34" charset="0"/>
                <a:cs typeface="Calibri" pitchFamily="34" charset="0"/>
              </a:rPr>
              <a:t>  2B &amp; 3B Sophomore English Agenda: </a:t>
            </a:r>
            <a:r>
              <a:rPr lang="en-US" sz="2600" b="1" dirty="0" smtClean="0">
                <a:solidFill>
                  <a:srgbClr val="00B050"/>
                </a:solidFill>
                <a:latin typeface="Calibri" pitchFamily="34" charset="0"/>
                <a:cs typeface="Calibri" pitchFamily="34" charset="0"/>
              </a:rPr>
              <a:t>4/25/13</a:t>
            </a:r>
            <a:endParaRPr lang="en-US" sz="26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14400"/>
            <a:ext cx="8839200" cy="59436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800" b="1" u="sng" dirty="0" smtClean="0">
                <a:solidFill>
                  <a:srgbClr val="FF0000"/>
                </a:solidFill>
                <a:latin typeface="Calibri" pitchFamily="34" charset="0"/>
                <a:cs typeface="Calibri" pitchFamily="34" charset="0"/>
              </a:rPr>
              <a:t>Turn-in</a:t>
            </a:r>
            <a:r>
              <a:rPr lang="en-US" sz="6800" b="1" u="sng" dirty="0">
                <a:solidFill>
                  <a:srgbClr val="FF0000"/>
                </a:solidFill>
                <a:latin typeface="Calibri" pitchFamily="34" charset="0"/>
                <a:cs typeface="Calibri" pitchFamily="34" charset="0"/>
              </a:rPr>
              <a:t>:</a:t>
            </a:r>
            <a:r>
              <a:rPr lang="en-US" sz="6800" b="1" u="sng" dirty="0">
                <a:solidFill>
                  <a:schemeClr val="accent3"/>
                </a:solidFill>
                <a:latin typeface="Calibri" pitchFamily="34" charset="0"/>
                <a:cs typeface="Calibri" pitchFamily="34" charset="0"/>
              </a:rPr>
              <a:t> </a:t>
            </a:r>
            <a:r>
              <a:rPr lang="en-US" sz="6800" b="1" i="1" dirty="0">
                <a:solidFill>
                  <a:schemeClr val="accent3"/>
                </a:solidFill>
                <a:latin typeface="Calibri" pitchFamily="34" charset="0"/>
                <a:cs typeface="Calibri" pitchFamily="34" charset="0"/>
              </a:rPr>
              <a:t>Loose leaf assignment, Q’s 1, 3-7 on </a:t>
            </a:r>
            <a:r>
              <a:rPr lang="en-US" sz="6800" b="1" u="sng" dirty="0">
                <a:solidFill>
                  <a:schemeClr val="accent3"/>
                </a:solidFill>
                <a:latin typeface="Calibri" pitchFamily="34" charset="0"/>
                <a:cs typeface="Calibri" pitchFamily="34" charset="0"/>
              </a:rPr>
              <a:t>It Can’t be Helped by Jeanne </a:t>
            </a:r>
            <a:r>
              <a:rPr lang="en-US" sz="6800" b="1" u="sng" dirty="0" err="1">
                <a:solidFill>
                  <a:schemeClr val="accent3"/>
                </a:solidFill>
                <a:latin typeface="Calibri" pitchFamily="34" charset="0"/>
                <a:cs typeface="Calibri" pitchFamily="34" charset="0"/>
              </a:rPr>
              <a:t>Wakatsuki</a:t>
            </a:r>
            <a:r>
              <a:rPr lang="en-US" sz="6800" b="1" u="sng" dirty="0">
                <a:solidFill>
                  <a:schemeClr val="accent3"/>
                </a:solidFill>
                <a:latin typeface="Calibri" pitchFamily="34" charset="0"/>
                <a:cs typeface="Calibri" pitchFamily="34" charset="0"/>
              </a:rPr>
              <a:t> Houston and James Houston</a:t>
            </a:r>
            <a:r>
              <a:rPr lang="en-US" sz="6800" b="1" dirty="0">
                <a:solidFill>
                  <a:schemeClr val="accent3"/>
                </a:solidFill>
                <a:latin typeface="Calibri" pitchFamily="34" charset="0"/>
                <a:cs typeface="Calibri" pitchFamily="34" charset="0"/>
              </a:rPr>
              <a:t> </a:t>
            </a:r>
            <a:r>
              <a:rPr lang="en-US" sz="6800" b="1" i="1" dirty="0">
                <a:solidFill>
                  <a:schemeClr val="accent3"/>
                </a:solidFill>
                <a:latin typeface="Calibri" pitchFamily="34" charset="0"/>
                <a:cs typeface="Calibri" pitchFamily="34" charset="0"/>
              </a:rPr>
              <a:t>and the “Reading Check” (in the beige box) on page 362</a:t>
            </a:r>
          </a:p>
          <a:p>
            <a:pPr>
              <a:buFont typeface="Courier New" pitchFamily="49" charset="0"/>
              <a:buChar char="o"/>
            </a:pPr>
            <a:r>
              <a:rPr lang="en-US" sz="6800" b="1" dirty="0" smtClean="0">
                <a:solidFill>
                  <a:srgbClr val="7030A0"/>
                </a:solidFill>
                <a:latin typeface="Calibri" pitchFamily="34" charset="0"/>
                <a:cs typeface="Calibri" pitchFamily="34" charset="0"/>
              </a:rPr>
              <a:t>Attendance </a:t>
            </a:r>
            <a:r>
              <a:rPr lang="en-US" sz="6800" b="1" dirty="0" smtClean="0">
                <a:solidFill>
                  <a:srgbClr val="7030A0"/>
                </a:solidFill>
                <a:latin typeface="Calibri" pitchFamily="34" charset="0"/>
                <a:cs typeface="Calibri" pitchFamily="34" charset="0"/>
              </a:rPr>
              <a:t>/ SSR / </a:t>
            </a:r>
            <a:r>
              <a:rPr lang="en-US" sz="68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800" b="1" dirty="0" smtClean="0">
                <a:solidFill>
                  <a:srgbClr val="7030A0"/>
                </a:solidFill>
                <a:latin typeface="Calibri" pitchFamily="34" charset="0"/>
                <a:cs typeface="Calibri" pitchFamily="34" charset="0"/>
              </a:rPr>
              <a:t>Daily SSR Entry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16</a:t>
            </a:r>
            <a:endParaRPr lang="en-US" sz="6800" b="1" dirty="0" smtClean="0">
              <a:solidFill>
                <a:srgbClr val="FF0000"/>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Agenda</a:t>
            </a:r>
            <a:r>
              <a:rPr lang="en-US" sz="6800" b="1" dirty="0">
                <a:solidFill>
                  <a:srgbClr val="7030A0"/>
                </a:solidFill>
                <a:latin typeface="Calibri" pitchFamily="34" charset="0"/>
                <a:cs typeface="Calibri" pitchFamily="34" charset="0"/>
              </a:rPr>
              <a:t>: (2B) </a:t>
            </a:r>
            <a:r>
              <a:rPr lang="en-US" sz="6800" b="1" dirty="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16 </a:t>
            </a:r>
            <a:r>
              <a:rPr lang="en-US" sz="6800" b="1" dirty="0" smtClean="0">
                <a:solidFill>
                  <a:srgbClr val="7030A0"/>
                </a:solidFill>
                <a:latin typeface="Calibri" pitchFamily="34" charset="0"/>
                <a:cs typeface="Calibri" pitchFamily="34" charset="0"/>
              </a:rPr>
              <a:t>/ </a:t>
            </a:r>
            <a:r>
              <a:rPr lang="en-US" sz="6800" b="1" dirty="0">
                <a:solidFill>
                  <a:srgbClr val="7030A0"/>
                </a:solidFill>
                <a:latin typeface="Calibri" pitchFamily="34" charset="0"/>
                <a:cs typeface="Calibri" pitchFamily="34" charset="0"/>
              </a:rPr>
              <a:t>(3B) </a:t>
            </a:r>
            <a:r>
              <a:rPr lang="en-US" sz="6800" b="1" dirty="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17</a:t>
            </a:r>
            <a:endParaRPr lang="en-US" sz="6800" b="1" dirty="0">
              <a:solidFill>
                <a:srgbClr val="FF0000"/>
              </a:solidFill>
              <a:latin typeface="Calibri" pitchFamily="34" charset="0"/>
              <a:cs typeface="Calibri" pitchFamily="34" charset="0"/>
            </a:endParaRPr>
          </a:p>
          <a:p>
            <a:pPr>
              <a:buFont typeface="Courier New" pitchFamily="49" charset="0"/>
              <a:buChar char="o"/>
            </a:pPr>
            <a:r>
              <a:rPr lang="en-US" sz="6800" b="1" i="1" u="sng" dirty="0" smtClean="0">
                <a:solidFill>
                  <a:srgbClr val="FF0000"/>
                </a:solidFill>
                <a:latin typeface="Calibri" pitchFamily="34" charset="0"/>
                <a:cs typeface="Calibri" pitchFamily="34" charset="0"/>
              </a:rPr>
              <a:t>Reminders</a:t>
            </a:r>
            <a:r>
              <a:rPr lang="en-US" sz="6800" b="1" i="1" u="sng" dirty="0" smtClean="0">
                <a:solidFill>
                  <a:srgbClr val="FF0000"/>
                </a:solidFill>
                <a:latin typeface="Calibri" pitchFamily="34" charset="0"/>
                <a:cs typeface="Calibri" pitchFamily="34" charset="0"/>
              </a:rPr>
              <a:t>: </a:t>
            </a:r>
            <a:endParaRPr lang="en-US" sz="6800" b="1" i="1" u="sng" dirty="0" smtClean="0">
              <a:solidFill>
                <a:srgbClr val="FF0000"/>
              </a:solidFill>
              <a:latin typeface="Calibri" pitchFamily="34" charset="0"/>
              <a:cs typeface="Calibri" pitchFamily="34" charset="0"/>
            </a:endParaRPr>
          </a:p>
          <a:p>
            <a:pPr lvl="1">
              <a:buFont typeface="Courier New" pitchFamily="49" charset="0"/>
              <a:buChar char="o"/>
            </a:pPr>
            <a:r>
              <a:rPr lang="en-US" sz="6800" b="1" dirty="0">
                <a:solidFill>
                  <a:srgbClr val="FF0000"/>
                </a:solidFill>
                <a:latin typeface="Calibri" pitchFamily="34" charset="0"/>
                <a:cs typeface="Calibri" pitchFamily="34" charset="0"/>
              </a:rPr>
              <a:t>Please turn in ALL LATE textbook assignments ASAP!</a:t>
            </a:r>
          </a:p>
          <a:p>
            <a:pPr>
              <a:buFont typeface="Courier New" pitchFamily="49" charset="0"/>
              <a:buChar char="o"/>
            </a:pPr>
            <a:r>
              <a:rPr lang="en-US" sz="6800" b="1" dirty="0">
                <a:solidFill>
                  <a:srgbClr val="7030A0"/>
                </a:solidFill>
                <a:latin typeface="Calibri" pitchFamily="34" charset="0"/>
                <a:cs typeface="Calibri" pitchFamily="34" charset="0"/>
              </a:rPr>
              <a:t>Work time: </a:t>
            </a:r>
            <a:r>
              <a:rPr lang="en-US" sz="6800" i="1" dirty="0">
                <a:solidFill>
                  <a:srgbClr val="7030A0"/>
                </a:solidFill>
                <a:latin typeface="Calibri" pitchFamily="34" charset="0"/>
                <a:cs typeface="Calibri" pitchFamily="34" charset="0"/>
              </a:rPr>
              <a:t>students can </a:t>
            </a:r>
            <a:r>
              <a:rPr lang="en-US" sz="6800" i="1">
                <a:solidFill>
                  <a:srgbClr val="7030A0"/>
                </a:solidFill>
                <a:latin typeface="Calibri" pitchFamily="34" charset="0"/>
                <a:cs typeface="Calibri" pitchFamily="34" charset="0"/>
              </a:rPr>
              <a:t>work </a:t>
            </a:r>
            <a:r>
              <a:rPr lang="en-US" sz="6800" i="1" smtClean="0">
                <a:solidFill>
                  <a:srgbClr val="7030A0"/>
                </a:solidFill>
                <a:latin typeface="Calibri" pitchFamily="34" charset="0"/>
                <a:cs typeface="Calibri" pitchFamily="34" charset="0"/>
              </a:rPr>
              <a:t>on/turn </a:t>
            </a:r>
            <a:r>
              <a:rPr lang="en-US" sz="6800" i="1" dirty="0">
                <a:solidFill>
                  <a:srgbClr val="7030A0"/>
                </a:solidFill>
                <a:latin typeface="Calibri" pitchFamily="34" charset="0"/>
                <a:cs typeface="Calibri" pitchFamily="34" charset="0"/>
              </a:rPr>
              <a:t>in late textbook </a:t>
            </a:r>
            <a:r>
              <a:rPr lang="en-US" sz="6800" i="1" dirty="0" smtClean="0">
                <a:solidFill>
                  <a:srgbClr val="7030A0"/>
                </a:solidFill>
                <a:latin typeface="Calibri" pitchFamily="34" charset="0"/>
                <a:cs typeface="Calibri" pitchFamily="34" charset="0"/>
              </a:rPr>
              <a:t>assignments –OR- study for the exam</a:t>
            </a:r>
            <a:endParaRPr lang="en-US" sz="6800" i="1" dirty="0">
              <a:solidFill>
                <a:srgbClr val="7030A0"/>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Post-assessment (test) </a:t>
            </a:r>
            <a:r>
              <a:rPr lang="en-US" sz="6800" b="1" dirty="0">
                <a:solidFill>
                  <a:srgbClr val="7030A0"/>
                </a:solidFill>
                <a:latin typeface="Calibri" pitchFamily="34" charset="0"/>
                <a:cs typeface="Calibri" pitchFamily="34" charset="0"/>
              </a:rPr>
              <a:t>TODAY: </a:t>
            </a:r>
            <a:r>
              <a:rPr lang="en-US" sz="6800" dirty="0">
                <a:solidFill>
                  <a:srgbClr val="7030A0"/>
                </a:solidFill>
                <a:latin typeface="Calibri" pitchFamily="34" charset="0"/>
                <a:cs typeface="Calibri" pitchFamily="34" charset="0"/>
              </a:rPr>
              <a:t>You will be assessed on your knowledge of the FIVE nonfiction essays/excerpts that we read from our textbook </a:t>
            </a:r>
            <a:r>
              <a:rPr lang="en-US" sz="6800" i="1" dirty="0">
                <a:solidFill>
                  <a:srgbClr val="7030A0"/>
                </a:solidFill>
                <a:latin typeface="Calibri" pitchFamily="34" charset="0"/>
                <a:cs typeface="Calibri" pitchFamily="34" charset="0"/>
              </a:rPr>
              <a:t>(HINT: use your textbook to study the literary </a:t>
            </a:r>
            <a:r>
              <a:rPr lang="en-US" sz="6800" i="1" dirty="0" smtClean="0">
                <a:solidFill>
                  <a:srgbClr val="7030A0"/>
                </a:solidFill>
                <a:latin typeface="Calibri" pitchFamily="34" charset="0"/>
                <a:cs typeface="Calibri" pitchFamily="34" charset="0"/>
              </a:rPr>
              <a:t>terms </a:t>
            </a:r>
            <a:r>
              <a:rPr lang="en-US" sz="6800" i="1" dirty="0">
                <a:solidFill>
                  <a:srgbClr val="7030A0"/>
                </a:solidFill>
                <a:latin typeface="Calibri" pitchFamily="34" charset="0"/>
                <a:cs typeface="Calibri" pitchFamily="34" charset="0"/>
              </a:rPr>
              <a:t>you took notes on at the start of each text </a:t>
            </a:r>
            <a:r>
              <a:rPr lang="en-US" sz="6800" i="1" dirty="0" smtClean="0">
                <a:solidFill>
                  <a:srgbClr val="7030A0"/>
                </a:solidFill>
                <a:latin typeface="Calibri" pitchFamily="34" charset="0"/>
                <a:cs typeface="Calibri" pitchFamily="34" charset="0"/>
              </a:rPr>
              <a:t>selection on the “Before You Read pages.”)</a:t>
            </a:r>
            <a:endParaRPr lang="en-US" sz="6800" i="1" dirty="0">
              <a:solidFill>
                <a:srgbClr val="7030A0"/>
              </a:solidFill>
              <a:latin typeface="Calibri" pitchFamily="34" charset="0"/>
              <a:cs typeface="Calibri" pitchFamily="34" charset="0"/>
            </a:endParaRPr>
          </a:p>
          <a:p>
            <a:pPr>
              <a:buFont typeface="Courier New" pitchFamily="49" charset="0"/>
              <a:buChar char="o"/>
            </a:pPr>
            <a:r>
              <a:rPr lang="en-US" sz="6800" b="1" i="1" dirty="0">
                <a:solidFill>
                  <a:srgbClr val="7030A0"/>
                </a:solidFill>
                <a:latin typeface="Calibri" pitchFamily="34" charset="0"/>
                <a:cs typeface="Calibri" pitchFamily="34" charset="0"/>
              </a:rPr>
              <a:t>Put away your LLN and/or writing folders in the LLN Storage File Cabinet </a:t>
            </a:r>
            <a:r>
              <a:rPr lang="en-US" sz="6800" b="1" i="1" u="sng" dirty="0">
                <a:solidFill>
                  <a:srgbClr val="7030A0"/>
                </a:solidFill>
                <a:latin typeface="Calibri" pitchFamily="34" charset="0"/>
                <a:cs typeface="Calibri" pitchFamily="34" charset="0"/>
              </a:rPr>
              <a:t>NEATLY</a:t>
            </a:r>
            <a:r>
              <a:rPr lang="en-US" sz="6800" b="1" i="1" dirty="0">
                <a:solidFill>
                  <a:srgbClr val="7030A0"/>
                </a:solidFill>
                <a:latin typeface="Calibri" pitchFamily="34" charset="0"/>
                <a:cs typeface="Calibri" pitchFamily="34" charset="0"/>
              </a:rPr>
              <a:t>, please!</a:t>
            </a:r>
          </a:p>
          <a:p>
            <a:pPr>
              <a:buFont typeface="Courier New" pitchFamily="49" charset="0"/>
              <a:buChar char="o"/>
            </a:pPr>
            <a:r>
              <a:rPr lang="en-US" sz="8000" b="1" dirty="0" smtClean="0">
                <a:solidFill>
                  <a:srgbClr val="00B050"/>
                </a:solidFill>
                <a:latin typeface="Calibri" pitchFamily="34" charset="0"/>
                <a:cs typeface="Calibri" pitchFamily="34" charset="0"/>
              </a:rPr>
              <a:t>Objective(s</a:t>
            </a:r>
            <a:r>
              <a:rPr lang="en-US" sz="8000" b="1" dirty="0" smtClean="0">
                <a:solidFill>
                  <a:srgbClr val="00B050"/>
                </a:solidFill>
                <a:latin typeface="Calibri" pitchFamily="34" charset="0"/>
                <a:cs typeface="Calibri" pitchFamily="34" charset="0"/>
              </a:rPr>
              <a:t>): </a:t>
            </a:r>
          </a:p>
          <a:p>
            <a:pPr lvl="1">
              <a:buFont typeface="Courier New" pitchFamily="49" charset="0"/>
              <a:buChar char="o"/>
            </a:pPr>
            <a:r>
              <a:rPr lang="en-US" sz="68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800" b="1" u="sng" dirty="0">
                <a:solidFill>
                  <a:srgbClr val="00B050"/>
                </a:solidFill>
                <a:latin typeface="Calibri" pitchFamily="34" charset="0"/>
                <a:cs typeface="Calibri" pitchFamily="34" charset="0"/>
              </a:rPr>
              <a:t>Read to determine and analyze: </a:t>
            </a:r>
            <a:r>
              <a:rPr lang="en-US" sz="68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800" b="1" u="sng" dirty="0">
                <a:solidFill>
                  <a:srgbClr val="00B050"/>
                </a:solidFill>
                <a:latin typeface="Calibri" pitchFamily="34" charset="0"/>
                <a:cs typeface="Calibri" pitchFamily="34" charset="0"/>
              </a:rPr>
              <a:t>Write routinely over extended time frames for a range of tasks, purposes and </a:t>
            </a:r>
            <a:r>
              <a:rPr lang="en-US" sz="6800" b="1" u="sng" dirty="0" smtClean="0">
                <a:solidFill>
                  <a:srgbClr val="00B050"/>
                </a:solidFill>
                <a:latin typeface="Calibri" pitchFamily="34" charset="0"/>
                <a:cs typeface="Calibri" pitchFamily="34" charset="0"/>
              </a:rPr>
              <a:t>audiences</a:t>
            </a:r>
            <a:endParaRPr lang="en-US" sz="6800" b="1" dirty="0" smtClean="0">
              <a:solidFill>
                <a:srgbClr val="7030A0"/>
              </a:solidFill>
              <a:latin typeface="Calibri" pitchFamily="34" charset="0"/>
              <a:cs typeface="Calibri" pitchFamily="34" charset="0"/>
            </a:endParaRPr>
          </a:p>
          <a:p>
            <a:pPr>
              <a:buFont typeface="Courier New" pitchFamily="49" charset="0"/>
              <a:buChar char="o"/>
            </a:pPr>
            <a:r>
              <a:rPr lang="en-US" sz="8000" b="1" dirty="0" smtClean="0">
                <a:solidFill>
                  <a:srgbClr val="7030A0"/>
                </a:solidFill>
                <a:latin typeface="Calibri" pitchFamily="34" charset="0"/>
                <a:cs typeface="Calibri" pitchFamily="34" charset="0"/>
              </a:rPr>
              <a:t>Homework: </a:t>
            </a:r>
            <a:r>
              <a:rPr lang="en-US" sz="80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a:solidFill>
                  <a:srgbClr val="7030A0"/>
                </a:solidFill>
                <a:latin typeface="Calibri" pitchFamily="34" charset="0"/>
                <a:cs typeface="Calibri" pitchFamily="34" charset="0"/>
              </a:rPr>
              <a:t>Get ALL LATE work in ASAP!!</a:t>
            </a:r>
            <a:endParaRPr lang="en-US" sz="7200" b="1" u="sng"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1720549299"/>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TotalTime>
  <Words>332</Words>
  <Application>Microsoft Office PowerPoint</Application>
  <PresentationFormat>On-screen Show (4:3)</PresentationFormat>
  <Paragraphs>49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   Sophomore English      with Mrs. Greblo!</vt:lpstr>
      <vt:lpstr>Daily SSR Entry:</vt:lpstr>
      <vt:lpstr>Mrs. Greblo’s  2B &amp; 3B Sophomore English Agenda: 4/25/13</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11</cp:revision>
  <dcterms:created xsi:type="dcterms:W3CDTF">2013-04-25T16:31:36Z</dcterms:created>
  <dcterms:modified xsi:type="dcterms:W3CDTF">2013-04-25T16:39:34Z</dcterms:modified>
</cp:coreProperties>
</file>