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0BBAE7-1779-4CFA-AA88-7D9758451079}" type="datetimeFigureOut">
              <a:rPr lang="en-US" smtClean="0"/>
              <a:t>11/15/2012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88C98-B8F2-4A22-B21D-B8BB215C8D0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BBAE7-1779-4CFA-AA88-7D9758451079}"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C98-B8F2-4A22-B21D-B8BB215C8D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C88C98-B8F2-4A22-B21D-B8BB215C8D0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BBAE7-1779-4CFA-AA88-7D9758451079}"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0BBAE7-1779-4CFA-AA88-7D9758451079}"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C88C98-B8F2-4A22-B21D-B8BB215C8D0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50BBAE7-1779-4CFA-AA88-7D9758451079}" type="datetimeFigureOut">
              <a:rPr lang="en-US" smtClean="0"/>
              <a:t>11/15/2012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88C98-B8F2-4A22-B21D-B8BB215C8D0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0BBAE7-1779-4CFA-AA88-7D9758451079}"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88C98-B8F2-4A22-B21D-B8BB215C8D0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0BBAE7-1779-4CFA-AA88-7D9758451079}" type="datetimeFigureOut">
              <a:rPr lang="en-US" smtClean="0"/>
              <a:t>11/15/2012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C88C98-B8F2-4A22-B21D-B8BB215C8D0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0BBAE7-1779-4CFA-AA88-7D9758451079}"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C88C98-B8F2-4A22-B21D-B8BB215C8D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0BBAE7-1779-4CFA-AA88-7D9758451079}"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C88C98-B8F2-4A22-B21D-B8BB215C8D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C88C98-B8F2-4A22-B21D-B8BB215C8D0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0BBAE7-1779-4CFA-AA88-7D9758451079}" type="datetimeFigureOut">
              <a:rPr lang="en-US" smtClean="0"/>
              <a:t>11/15/2012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C88C98-B8F2-4A22-B21D-B8BB215C8D0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0BBAE7-1779-4CFA-AA88-7D9758451079}" type="datetimeFigureOut">
              <a:rPr lang="en-US" smtClean="0"/>
              <a:t>11/15/2012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0BBAE7-1779-4CFA-AA88-7D9758451079}" type="datetimeFigureOut">
              <a:rPr lang="en-US" smtClean="0"/>
              <a:t>11/15/2012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C88C98-B8F2-4A22-B21D-B8BB215C8D0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31101645"/>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2954699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11/15/12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rgbClr val="7030A0"/>
                </a:solidFill>
                <a:latin typeface="Calibri" pitchFamily="34" charset="0"/>
                <a:cs typeface="Calibri" pitchFamily="34" charset="0"/>
              </a:rPr>
              <a:t>SSR (brief)</a:t>
            </a:r>
          </a:p>
          <a:p>
            <a:pPr>
              <a:buFont typeface="Courier New" pitchFamily="49" charset="0"/>
              <a:buChar char="o"/>
            </a:pPr>
            <a:r>
              <a:rPr lang="en-US" sz="6000" b="1" dirty="0" smtClean="0">
                <a:solidFill>
                  <a:srgbClr val="7030A0"/>
                </a:solidFill>
                <a:latin typeface="Calibri" pitchFamily="34" charset="0"/>
                <a:cs typeface="Calibri" pitchFamily="34" charset="0"/>
              </a:rPr>
              <a:t>FINISH PLAN </a:t>
            </a:r>
            <a:r>
              <a:rPr lang="en-US" sz="6000" b="1" dirty="0">
                <a:solidFill>
                  <a:srgbClr val="7030A0"/>
                </a:solidFill>
                <a:latin typeface="Calibri" pitchFamily="34" charset="0"/>
                <a:cs typeface="Calibri" pitchFamily="34" charset="0"/>
              </a:rPr>
              <a:t>TEST Pre-administration </a:t>
            </a:r>
            <a:r>
              <a:rPr lang="en-US" sz="6000" b="1" dirty="0" smtClean="0">
                <a:solidFill>
                  <a:srgbClr val="7030A0"/>
                </a:solidFill>
                <a:latin typeface="Calibri" pitchFamily="34" charset="0"/>
                <a:cs typeface="Calibri" pitchFamily="34" charset="0"/>
              </a:rPr>
              <a:t>prep</a:t>
            </a:r>
          </a:p>
          <a:p>
            <a:pPr>
              <a:buFont typeface="Courier New" pitchFamily="49" charset="0"/>
              <a:buChar char="o"/>
            </a:pPr>
            <a:r>
              <a:rPr lang="en-US" sz="6000" b="1" dirty="0" smtClean="0">
                <a:solidFill>
                  <a:srgbClr val="7030A0"/>
                </a:solidFill>
                <a:latin typeface="Calibri" pitchFamily="34" charset="0"/>
                <a:cs typeface="Calibri" pitchFamily="34" charset="0"/>
              </a:rPr>
              <a:t>Pick-up </a:t>
            </a:r>
            <a:r>
              <a:rPr lang="en-US" sz="6000" b="1" dirty="0">
                <a:solidFill>
                  <a:srgbClr val="7030A0"/>
                </a:solidFill>
                <a:latin typeface="Calibri" pitchFamily="34" charset="0"/>
                <a:cs typeface="Calibri" pitchFamily="34" charset="0"/>
              </a:rPr>
              <a:t>L.L.N.’s for checklist later on in the period</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a:solidFill>
                  <a:srgbClr val="FF0000"/>
                </a:solidFill>
                <a:latin typeface="Calibri" pitchFamily="34" charset="0"/>
                <a:cs typeface="Calibri" pitchFamily="34" charset="0"/>
              </a:rPr>
              <a:t>(#18, PLEASE NUMBER IT</a:t>
            </a:r>
            <a:r>
              <a:rPr lang="en-US" sz="6000" b="1" dirty="0" smtClean="0">
                <a:solidFill>
                  <a:srgbClr val="FF0000"/>
                </a:solidFill>
                <a:latin typeface="Calibri" pitchFamily="34" charset="0"/>
                <a:cs typeface="Calibri" pitchFamily="34" charset="0"/>
              </a:rPr>
              <a:t>!)</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a:t>
            </a:r>
            <a:endParaRPr lang="en-US" sz="6000" b="1" dirty="0">
              <a:solidFill>
                <a:srgbClr val="C0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endParaRPr lang="en-US" sz="6000" u="sng" dirty="0">
              <a:solidFill>
                <a:srgbClr val="FF0000"/>
              </a:solidFill>
              <a:latin typeface="Calibri" pitchFamily="34" charset="0"/>
              <a:cs typeface="Calibri" pitchFamily="34" charset="0"/>
            </a:endParaRPr>
          </a:p>
          <a:p>
            <a:pPr lvl="1">
              <a:buFont typeface="Courier New" pitchFamily="49" charset="0"/>
              <a:buChar char="o"/>
            </a:pPr>
            <a:r>
              <a:rPr lang="en-US" sz="6000" dirty="0" smtClean="0">
                <a:solidFill>
                  <a:srgbClr val="FF0000"/>
                </a:solidFill>
                <a:latin typeface="Calibri" pitchFamily="34" charset="0"/>
                <a:cs typeface="Calibri" pitchFamily="34" charset="0"/>
              </a:rPr>
              <a:t>In </a:t>
            </a:r>
            <a:r>
              <a:rPr lang="en-US" sz="6000" dirty="0">
                <a:solidFill>
                  <a:srgbClr val="FF0000"/>
                </a:solidFill>
                <a:latin typeface="Calibri" pitchFamily="34" charset="0"/>
                <a:cs typeface="Calibri" pitchFamily="34" charset="0"/>
              </a:rPr>
              <a:t>Testing Center</a:t>
            </a:r>
            <a:r>
              <a:rPr lang="en-US" sz="6000" dirty="0" smtClean="0">
                <a:solidFill>
                  <a:srgbClr val="FF0000"/>
                </a:solidFill>
                <a:latin typeface="Calibri" pitchFamily="34" charset="0"/>
                <a:cs typeface="Calibri" pitchFamily="34" charset="0"/>
              </a:rPr>
              <a:t>: </a:t>
            </a:r>
            <a:r>
              <a:rPr lang="en-US" sz="6000" b="1" dirty="0" smtClean="0">
                <a:solidFill>
                  <a:srgbClr val="FF0000"/>
                </a:solidFill>
                <a:latin typeface="Calibri" pitchFamily="34" charset="0"/>
                <a:cs typeface="Calibri" pitchFamily="34" charset="0"/>
              </a:rPr>
              <a:t>QUIZ </a:t>
            </a:r>
            <a:r>
              <a:rPr lang="en-US" sz="6000" b="1" i="1" dirty="0">
                <a:solidFill>
                  <a:srgbClr val="FF0000"/>
                </a:solidFill>
                <a:latin typeface="Calibri" pitchFamily="34" charset="0"/>
                <a:cs typeface="Calibri" pitchFamily="34" charset="0"/>
              </a:rPr>
              <a:t>Geraldo No Last Name </a:t>
            </a:r>
            <a:r>
              <a:rPr lang="en-US" sz="6000" b="1" dirty="0">
                <a:solidFill>
                  <a:srgbClr val="FF0000"/>
                </a:solidFill>
                <a:latin typeface="Calibri" pitchFamily="34" charset="0"/>
                <a:cs typeface="Calibri" pitchFamily="34" charset="0"/>
              </a:rPr>
              <a:t>by Sandra Cisneros (pgs. 112-118</a:t>
            </a:r>
            <a:r>
              <a:rPr lang="en-US" sz="6000" b="1" dirty="0" smtClean="0">
                <a:solidFill>
                  <a:srgbClr val="FF0000"/>
                </a:solidFill>
                <a:latin typeface="Calibri" pitchFamily="34" charset="0"/>
                <a:cs typeface="Calibri" pitchFamily="34" charset="0"/>
              </a:rPr>
              <a:t>), take ASAP</a:t>
            </a:r>
            <a:r>
              <a:rPr lang="en-US" sz="6000" b="1" dirty="0" smtClean="0">
                <a:solidFill>
                  <a:srgbClr val="FF0000"/>
                </a:solidFill>
                <a:latin typeface="Calibri" pitchFamily="34" charset="0"/>
                <a:cs typeface="Calibri" pitchFamily="34" charset="0"/>
              </a:rPr>
              <a:t>!</a:t>
            </a:r>
          </a:p>
          <a:p>
            <a:pPr lvl="1">
              <a:buFont typeface="Courier New" pitchFamily="49" charset="0"/>
              <a:buChar char="o"/>
            </a:pPr>
            <a:r>
              <a:rPr lang="en-US" sz="6000" b="1" dirty="0">
                <a:solidFill>
                  <a:srgbClr val="FF0000"/>
                </a:solidFill>
                <a:latin typeface="Calibri" pitchFamily="34" charset="0"/>
                <a:cs typeface="Calibri" pitchFamily="34" charset="0"/>
              </a:rPr>
              <a:t>Make sure you’ve separated Quarter 1 and Quarter 2 in your L.L.N. </a:t>
            </a:r>
          </a:p>
          <a:p>
            <a:pPr lvl="1">
              <a:buFont typeface="Courier New" pitchFamily="49" charset="0"/>
              <a:buChar char="o"/>
            </a:pPr>
            <a:r>
              <a:rPr lang="en-US" sz="6000" b="1" dirty="0">
                <a:solidFill>
                  <a:srgbClr val="FF0000"/>
                </a:solidFill>
                <a:latin typeface="Calibri" pitchFamily="34" charset="0"/>
                <a:cs typeface="Calibri" pitchFamily="34" charset="0"/>
              </a:rPr>
              <a:t>Quarter 1 grades have been posted on the bulletin board, take a look if you </a:t>
            </a:r>
            <a:r>
              <a:rPr lang="en-US" sz="6000" b="1" dirty="0" smtClean="0">
                <a:solidFill>
                  <a:srgbClr val="FF0000"/>
                </a:solidFill>
                <a:latin typeface="Calibri" pitchFamily="34" charset="0"/>
                <a:cs typeface="Calibri" pitchFamily="34" charset="0"/>
              </a:rPr>
              <a:t>haven’t</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L.L.N</a:t>
            </a:r>
            <a:r>
              <a:rPr lang="en-US" sz="6000" b="1" dirty="0">
                <a:solidFill>
                  <a:srgbClr val="7030A0"/>
                </a:solidFill>
                <a:latin typeface="Calibri" pitchFamily="34" charset="0"/>
                <a:cs typeface="Calibri" pitchFamily="34" charset="0"/>
              </a:rPr>
              <a:t>. Checklist for Quarter </a:t>
            </a:r>
            <a:r>
              <a:rPr lang="en-US" sz="6000" b="1" dirty="0" smtClean="0">
                <a:solidFill>
                  <a:srgbClr val="7030A0"/>
                </a:solidFill>
                <a:latin typeface="Calibri" pitchFamily="34" charset="0"/>
                <a:cs typeface="Calibri" pitchFamily="34" charset="0"/>
              </a:rPr>
              <a:t>1:</a:t>
            </a:r>
            <a:endParaRPr lang="en-US" sz="6000" b="1" dirty="0">
              <a:solidFill>
                <a:srgbClr val="7030A0"/>
              </a:solidFill>
              <a:latin typeface="Calibri" pitchFamily="34" charset="0"/>
              <a:cs typeface="Calibri" pitchFamily="34" charset="0"/>
            </a:endParaRPr>
          </a:p>
          <a:p>
            <a:pPr lvl="1">
              <a:buFont typeface="Courier New" pitchFamily="49" charset="0"/>
              <a:buChar char="o"/>
            </a:pPr>
            <a:r>
              <a:rPr lang="en-US" sz="6000" b="1" dirty="0">
                <a:solidFill>
                  <a:srgbClr val="7030A0"/>
                </a:solidFill>
                <a:latin typeface="Calibri" pitchFamily="34" charset="0"/>
                <a:cs typeface="Calibri" pitchFamily="34" charset="0"/>
              </a:rPr>
              <a:t>Explanation</a:t>
            </a:r>
          </a:p>
          <a:p>
            <a:pPr lvl="1">
              <a:buFont typeface="Courier New" pitchFamily="49" charset="0"/>
              <a:buChar char="o"/>
            </a:pPr>
            <a:r>
              <a:rPr lang="en-US" sz="6000" b="1" dirty="0">
                <a:solidFill>
                  <a:srgbClr val="7030A0"/>
                </a:solidFill>
                <a:latin typeface="Calibri" pitchFamily="34" charset="0"/>
                <a:cs typeface="Calibri" pitchFamily="34" charset="0"/>
              </a:rPr>
              <a:t>Prepare checklists</a:t>
            </a:r>
          </a:p>
          <a:p>
            <a:pPr lvl="1">
              <a:buFont typeface="Courier New" pitchFamily="49" charset="0"/>
              <a:buChar char="o"/>
            </a:pPr>
            <a:r>
              <a:rPr lang="en-US" sz="6000" b="1" dirty="0">
                <a:solidFill>
                  <a:srgbClr val="7030A0"/>
                </a:solidFill>
                <a:latin typeface="Calibri" pitchFamily="34" charset="0"/>
                <a:cs typeface="Calibri" pitchFamily="34" charset="0"/>
              </a:rPr>
              <a:t>Complete checklist</a:t>
            </a:r>
          </a:p>
          <a:p>
            <a:pPr lvl="1">
              <a:buFont typeface="Courier New" pitchFamily="49" charset="0"/>
              <a:buChar char="o"/>
            </a:pPr>
            <a:r>
              <a:rPr lang="en-US" sz="6000" b="1" dirty="0">
                <a:solidFill>
                  <a:srgbClr val="7030A0"/>
                </a:solidFill>
                <a:latin typeface="Calibri" pitchFamily="34" charset="0"/>
                <a:cs typeface="Calibri" pitchFamily="34" charset="0"/>
              </a:rPr>
              <a:t>Turn-in notebooks</a:t>
            </a:r>
          </a:p>
          <a:p>
            <a:pPr>
              <a:buFont typeface="Courier New" pitchFamily="49" charset="0"/>
              <a:buChar char="o"/>
            </a:pPr>
            <a:r>
              <a:rPr lang="en-US" sz="6000" b="1" dirty="0" smtClean="0">
                <a:solidFill>
                  <a:srgbClr val="7030A0"/>
                </a:solidFill>
                <a:latin typeface="Calibri" pitchFamily="34" charset="0"/>
                <a:cs typeface="Calibri" pitchFamily="34" charset="0"/>
              </a:rPr>
              <a:t>Discussion topic</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Homework: </a:t>
            </a:r>
            <a:r>
              <a:rPr lang="en-US" sz="6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rPr>
              <a:t>None – </a:t>
            </a:r>
            <a:r>
              <a:rPr lang="en-US" sz="6400" b="1" dirty="0" smtClean="0">
                <a:solidFill>
                  <a:srgbClr val="0070C0"/>
                </a:solidFill>
                <a:latin typeface="Calibri" pitchFamily="34" charset="0"/>
                <a:cs typeface="Calibri" pitchFamily="34" charset="0"/>
              </a:rPr>
              <a:t>UNLESS, you need to makeup the </a:t>
            </a:r>
            <a:r>
              <a:rPr lang="en-US" sz="6400" b="1" i="1" dirty="0" smtClean="0">
                <a:solidFill>
                  <a:srgbClr val="0070C0"/>
                </a:solidFill>
                <a:latin typeface="Calibri" pitchFamily="34" charset="0"/>
                <a:cs typeface="Calibri" pitchFamily="34" charset="0"/>
              </a:rPr>
              <a:t>Geraldo No Last Name </a:t>
            </a:r>
            <a:r>
              <a:rPr lang="en-US" sz="6400" b="1" dirty="0" smtClean="0">
                <a:solidFill>
                  <a:srgbClr val="0070C0"/>
                </a:solidFill>
                <a:latin typeface="Calibri" pitchFamily="34" charset="0"/>
                <a:cs typeface="Calibri" pitchFamily="34" charset="0"/>
              </a:rPr>
              <a:t>QUIZ in the T.C.!</a:t>
            </a:r>
            <a:endParaRPr lang="en-US" sz="6400" b="1" dirty="0">
              <a:solidFill>
                <a:srgbClr val="0070C0"/>
              </a:solidFill>
              <a:latin typeface="Calibri" pitchFamily="34" charset="0"/>
              <a:cs typeface="Calibri" pitchFamily="34" charset="0"/>
            </a:endParaRPr>
          </a:p>
        </p:txBody>
      </p:sp>
    </p:spTree>
    <p:extLst>
      <p:ext uri="{BB962C8B-B14F-4D97-AF65-F5344CB8AC3E}">
        <p14:creationId xmlns:p14="http://schemas.microsoft.com/office/powerpoint/2010/main" val="3258982371"/>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111359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2B: </a:t>
            </a:r>
            <a:r>
              <a:rPr lang="en-US" dirty="0" smtClean="0"/>
              <a:t>HW/In-Class Work Assignments:</a:t>
            </a:r>
            <a:endParaRPr lang="en-US" dirty="0"/>
          </a:p>
        </p:txBody>
      </p:sp>
      <p:sp>
        <p:nvSpPr>
          <p:cNvPr id="3" name="Content Placeholder 2"/>
          <p:cNvSpPr>
            <a:spLocks noGrp="1"/>
          </p:cNvSpPr>
          <p:nvPr>
            <p:ph sz="quarter" idx="1"/>
          </p:nvPr>
        </p:nvSpPr>
        <p:spPr/>
        <p:txBody>
          <a:bodyPr/>
          <a:lstStyle/>
          <a:p>
            <a:pPr marL="0" indent="0">
              <a:buNone/>
            </a:pPr>
            <a:r>
              <a:rPr lang="en-US" b="1" dirty="0" smtClean="0">
                <a:solidFill>
                  <a:srgbClr val="FF0000"/>
                </a:solidFill>
              </a:rPr>
              <a:t>You should have a total of 6 entries.</a:t>
            </a:r>
          </a:p>
          <a:p>
            <a:pPr marL="0" indent="0">
              <a:buNone/>
            </a:pPr>
            <a:r>
              <a:rPr lang="en-US" u="sng" dirty="0" smtClean="0"/>
              <a:t>Assignment List:</a:t>
            </a:r>
          </a:p>
          <a:p>
            <a:pPr marL="0" indent="0">
              <a:buNone/>
            </a:pPr>
            <a:r>
              <a:rPr lang="en-US" b="1" dirty="0" smtClean="0"/>
              <a:t>-(9/10/12) WSJ Article Activity</a:t>
            </a:r>
          </a:p>
          <a:p>
            <a:pPr marL="0" indent="0">
              <a:buNone/>
            </a:pPr>
            <a:r>
              <a:rPr lang="en-US" b="1" dirty="0" smtClean="0"/>
              <a:t>-(10/4/12) </a:t>
            </a:r>
            <a:r>
              <a:rPr lang="en-US" b="1" dirty="0" err="1" smtClean="0"/>
              <a:t>Phunny</a:t>
            </a:r>
            <a:r>
              <a:rPr lang="en-US" b="1" dirty="0" smtClean="0"/>
              <a:t> </a:t>
            </a:r>
            <a:r>
              <a:rPr lang="en-US" b="1" dirty="0" err="1" smtClean="0"/>
              <a:t>Stuph</a:t>
            </a:r>
            <a:r>
              <a:rPr lang="en-US" b="1" dirty="0" smtClean="0"/>
              <a:t>, “Hiccups”</a:t>
            </a:r>
          </a:p>
          <a:p>
            <a:pPr marL="0" indent="0">
              <a:buNone/>
            </a:pPr>
            <a:r>
              <a:rPr lang="en-US" b="1" dirty="0" smtClean="0"/>
              <a:t>-Cold Equations</a:t>
            </a:r>
          </a:p>
          <a:p>
            <a:pPr marL="0" indent="0">
              <a:buNone/>
            </a:pPr>
            <a:r>
              <a:rPr lang="en-US" b="1" dirty="0" smtClean="0"/>
              <a:t>-The Bass, the River, and Sheila </a:t>
            </a:r>
            <a:r>
              <a:rPr lang="en-US" b="1" dirty="0" err="1" smtClean="0"/>
              <a:t>Mant</a:t>
            </a:r>
            <a:endParaRPr lang="en-US" b="1" dirty="0" smtClean="0"/>
          </a:p>
          <a:p>
            <a:pPr marL="0" indent="0">
              <a:buNone/>
            </a:pPr>
            <a:r>
              <a:rPr lang="en-US" b="1" dirty="0" smtClean="0"/>
              <a:t>-Book of Sand</a:t>
            </a:r>
          </a:p>
          <a:p>
            <a:pPr marL="0" indent="0">
              <a:buNone/>
            </a:pPr>
            <a:r>
              <a:rPr lang="en-US" b="1" dirty="0" smtClean="0"/>
              <a:t>-Geraldo No Last Name</a:t>
            </a:r>
          </a:p>
          <a:p>
            <a:pPr marL="0" indent="0">
              <a:buNone/>
            </a:pPr>
            <a:endParaRPr lang="en-US" dirty="0" smtClean="0"/>
          </a:p>
        </p:txBody>
      </p:sp>
    </p:spTree>
    <p:extLst>
      <p:ext uri="{BB962C8B-B14F-4D97-AF65-F5344CB8AC3E}">
        <p14:creationId xmlns:p14="http://schemas.microsoft.com/office/powerpoint/2010/main" val="253572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rPr>
              <a:t>3</a:t>
            </a:r>
            <a:r>
              <a:rPr lang="en-US" b="1" u="sng" dirty="0" smtClean="0">
                <a:solidFill>
                  <a:srgbClr val="FF0000"/>
                </a:solidFill>
              </a:rPr>
              <a:t>B: </a:t>
            </a:r>
            <a:r>
              <a:rPr lang="en-US" dirty="0" smtClean="0"/>
              <a:t>HW/In-Class Work Assignments:</a:t>
            </a:r>
            <a:endParaRPr lang="en-US" dirty="0"/>
          </a:p>
        </p:txBody>
      </p:sp>
      <p:sp>
        <p:nvSpPr>
          <p:cNvPr id="3" name="Content Placeholder 2"/>
          <p:cNvSpPr>
            <a:spLocks noGrp="1"/>
          </p:cNvSpPr>
          <p:nvPr>
            <p:ph sz="quarter" idx="1"/>
          </p:nvPr>
        </p:nvSpPr>
        <p:spPr/>
        <p:txBody>
          <a:bodyPr/>
          <a:lstStyle/>
          <a:p>
            <a:pPr marL="0" indent="0">
              <a:buNone/>
            </a:pPr>
            <a:r>
              <a:rPr lang="en-US" b="1" dirty="0" smtClean="0">
                <a:solidFill>
                  <a:srgbClr val="FF0000"/>
                </a:solidFill>
              </a:rPr>
              <a:t>You should have a </a:t>
            </a:r>
            <a:r>
              <a:rPr lang="en-US" b="1" smtClean="0">
                <a:solidFill>
                  <a:srgbClr val="FF0000"/>
                </a:solidFill>
              </a:rPr>
              <a:t>total of 6 entries.</a:t>
            </a:r>
            <a:endParaRPr lang="en-US" b="1" dirty="0" smtClean="0">
              <a:solidFill>
                <a:srgbClr val="FF0000"/>
              </a:solidFill>
            </a:endParaRPr>
          </a:p>
          <a:p>
            <a:pPr marL="0" indent="0">
              <a:buNone/>
            </a:pPr>
            <a:r>
              <a:rPr lang="en-US" u="sng" dirty="0" smtClean="0"/>
              <a:t>Assignment List:</a:t>
            </a:r>
          </a:p>
          <a:p>
            <a:pPr marL="0" indent="0">
              <a:buNone/>
            </a:pPr>
            <a:r>
              <a:rPr lang="en-US" b="1" dirty="0" smtClean="0"/>
              <a:t>-(9/10/12) WSJ Article Activity</a:t>
            </a:r>
          </a:p>
          <a:p>
            <a:pPr marL="0" indent="0">
              <a:buNone/>
            </a:pPr>
            <a:r>
              <a:rPr lang="en-US" b="1" dirty="0" smtClean="0"/>
              <a:t>-(10/4/12) </a:t>
            </a:r>
            <a:r>
              <a:rPr lang="en-US" b="1" dirty="0" err="1" smtClean="0"/>
              <a:t>Phunny</a:t>
            </a:r>
            <a:r>
              <a:rPr lang="en-US" b="1" dirty="0" smtClean="0"/>
              <a:t> </a:t>
            </a:r>
            <a:r>
              <a:rPr lang="en-US" b="1" dirty="0" err="1" smtClean="0"/>
              <a:t>Stuph</a:t>
            </a:r>
            <a:r>
              <a:rPr lang="en-US" b="1" dirty="0" smtClean="0"/>
              <a:t>, “Hiccups”</a:t>
            </a:r>
          </a:p>
          <a:p>
            <a:pPr marL="0" indent="0">
              <a:buNone/>
            </a:pPr>
            <a:r>
              <a:rPr lang="en-US" b="1" dirty="0" smtClean="0"/>
              <a:t>-Cold Equations</a:t>
            </a:r>
          </a:p>
          <a:p>
            <a:pPr marL="0" indent="0">
              <a:buNone/>
            </a:pPr>
            <a:r>
              <a:rPr lang="en-US" b="1" dirty="0" smtClean="0"/>
              <a:t>-The Bass, the River, and Sheila </a:t>
            </a:r>
            <a:r>
              <a:rPr lang="en-US" b="1" dirty="0" err="1" smtClean="0"/>
              <a:t>Mant</a:t>
            </a:r>
            <a:endParaRPr lang="en-US" b="1" dirty="0" smtClean="0"/>
          </a:p>
          <a:p>
            <a:pPr marL="0" indent="0">
              <a:buNone/>
            </a:pPr>
            <a:r>
              <a:rPr lang="en-US" b="1" dirty="0" smtClean="0"/>
              <a:t>-Book of Sand</a:t>
            </a:r>
          </a:p>
          <a:p>
            <a:pPr marL="0" indent="0">
              <a:buNone/>
            </a:pPr>
            <a:r>
              <a:rPr lang="en-US" b="1" dirty="0" smtClean="0"/>
              <a:t>-Geraldo No Last Name </a:t>
            </a:r>
          </a:p>
          <a:p>
            <a:pPr marL="0" indent="0">
              <a:buNone/>
            </a:pPr>
            <a:endParaRPr lang="en-US" dirty="0" smtClean="0"/>
          </a:p>
        </p:txBody>
      </p:sp>
    </p:spTree>
    <p:extLst>
      <p:ext uri="{BB962C8B-B14F-4D97-AF65-F5344CB8AC3E}">
        <p14:creationId xmlns:p14="http://schemas.microsoft.com/office/powerpoint/2010/main" val="2177309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295</TotalTime>
  <Words>381</Words>
  <Application>Microsoft Office PowerPoint</Application>
  <PresentationFormat>On-screen Show (4:3)</PresentationFormat>
  <Paragraphs>72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Mrs. Greblo’s  2B/3B Sophomore English Agenda:   11/15/12</vt:lpstr>
      <vt:lpstr>Daily SSR Entry:</vt:lpstr>
      <vt:lpstr>2B: HW/In-Class Work Assignments:</vt:lpstr>
      <vt:lpstr>3B: HW/In-Class Work Assignments: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14</cp:revision>
  <dcterms:created xsi:type="dcterms:W3CDTF">2012-11-15T18:22:13Z</dcterms:created>
  <dcterms:modified xsi:type="dcterms:W3CDTF">2012-11-15T23:17:20Z</dcterms:modified>
</cp:coreProperties>
</file>