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4DF7-0A26-4FF5-9AA7-AE07F493D361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0B40-F178-496E-80E8-04C4E7FB10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9B2E1-55C2-4BD5-8A0D-7F99A6F9BF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63149F-D92B-4DEF-BE8E-15A563F7BF88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1360AA-282E-4762-BA36-C13BCCC42B4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review </a:t>
            </a:r>
            <a:r>
              <a:rPr lang="en-US" dirty="0" smtClean="0"/>
              <a:t>Act 2 </a:t>
            </a:r>
            <a:r>
              <a:rPr lang="en-US" dirty="0" smtClean="0"/>
              <a:t>of </a:t>
            </a:r>
            <a:r>
              <a:rPr lang="en-US" u="sng" dirty="0" smtClean="0"/>
              <a:t>The Crucible</a:t>
            </a:r>
            <a:r>
              <a:rPr lang="en-US" dirty="0" smtClean="0"/>
              <a:t> during SSR.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Sparknotes</a:t>
            </a:r>
            <a:r>
              <a:rPr lang="en-US" dirty="0" smtClean="0"/>
              <a:t> summary </a:t>
            </a:r>
            <a:r>
              <a:rPr lang="en-US" dirty="0" smtClean="0"/>
              <a:t>of Act </a:t>
            </a:r>
            <a:r>
              <a:rPr lang="en-US" dirty="0" smtClean="0"/>
              <a:t>2 is </a:t>
            </a:r>
            <a:r>
              <a:rPr lang="en-US" dirty="0" smtClean="0"/>
              <a:t>tacked to the grades bulletin board for you to use during this time!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4024"/>
            <a:ext cx="88392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1B DUE TODAY:</a:t>
            </a:r>
          </a:p>
          <a:p>
            <a:pPr>
              <a:buFontTx/>
              <a:buChar char="-"/>
            </a:pP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You need to have finished reading the last few lines of Act 2 at home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1B DUE LAST CLASS:</a:t>
            </a: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Calibri" pitchFamily="34" charset="0"/>
              </a:rPr>
              <a:t>- None</a:t>
            </a:r>
          </a:p>
          <a:p>
            <a:pPr>
              <a:buNone/>
            </a:pPr>
            <a:endParaRPr lang="en-US" sz="4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4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3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1B Junior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11/18/11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2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agenda / Reminders and objectives into your R.L.N.-</a:t>
            </a: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SSR- review Act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2100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100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Crucible</a:t>
            </a: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Predictions Chart – fill-in ‘what really happened’ for Act 2 and predict for Act 3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2100" u="sng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Agenda/Reminders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21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SLANT!</a:t>
            </a:r>
          </a:p>
          <a:p>
            <a:pPr>
              <a:buFont typeface="Courier New" pitchFamily="49" charset="0"/>
              <a:buChar char="o"/>
            </a:pPr>
            <a:r>
              <a:rPr lang="en-US" sz="2100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100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Crucible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2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Read and experience ACT </a:t>
            </a:r>
            <a:r>
              <a:rPr lang="en-US" sz="2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3- woo </a:t>
            </a:r>
            <a:r>
              <a:rPr lang="en-US" sz="21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hoo</a:t>
            </a:r>
            <a:r>
              <a:rPr lang="en-US" sz="2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21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NEW objectives onto your R.L.N. objectives list–</a:t>
            </a:r>
            <a:endParaRPr lang="en-US" sz="2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Organize </a:t>
            </a: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vocabulary words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into a format that can benefit lifelong vocabulary learning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Engage in and practice personal reading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 a silent and sustained fashion while utilizing reading strategies 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Analyze the theme, craft and style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of published high school student writing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Read a modern American drama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on the theme “The Breaking of Charity”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Learn about the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development of modern American drama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Learn and synthesize the life of playwright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,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Arthur Miller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and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his reason for writing </a:t>
            </a:r>
            <a:r>
              <a:rPr lang="en-US" sz="1800" i="1" dirty="0" smtClean="0">
                <a:solidFill>
                  <a:srgbClr val="00B050"/>
                </a:solidFill>
                <a:cs typeface="Calibri" pitchFamily="34" charset="0"/>
              </a:rPr>
              <a:t>The Crucible</a:t>
            </a:r>
            <a:endParaRPr lang="en-US" sz="1800" dirty="0" smtClean="0">
              <a:solidFill>
                <a:srgbClr val="00B050"/>
              </a:solidFill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</a:t>
            </a:r>
            <a:r>
              <a:rPr lang="en-US" sz="24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HW into your homework calendar/day planner-</a:t>
            </a:r>
          </a:p>
          <a:p>
            <a:pPr>
              <a:buFont typeface="Courier New" pitchFamily="49" charset="0"/>
              <a:buChar char="o"/>
            </a:pPr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 Read any of </a:t>
            </a:r>
            <a:r>
              <a:rPr lang="en-US" sz="2000" b="1" i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Crucible </a:t>
            </a:r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that you may have missed b/c of absences/lack of participation, etc. Use </a:t>
            </a:r>
            <a:r>
              <a:rPr lang="en-US" sz="2000" b="1" i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Sparknotes.com</a:t>
            </a:r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as a RESOURCE for your comprehension!</a:t>
            </a:r>
            <a:endParaRPr lang="en-US" sz="1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en-US" sz="1900" i="1" dirty="0" smtClean="0">
                <a:solidFill>
                  <a:srgbClr val="7030A0"/>
                </a:solidFill>
              </a:rPr>
              <a:t>- Bring </a:t>
            </a:r>
            <a:r>
              <a:rPr lang="en-US" sz="1900" i="1" smtClean="0">
                <a:solidFill>
                  <a:srgbClr val="7030A0"/>
                </a:solidFill>
              </a:rPr>
              <a:t>your </a:t>
            </a:r>
            <a:r>
              <a:rPr lang="en-US" sz="1900" b="1" i="1" smtClean="0">
                <a:solidFill>
                  <a:srgbClr val="7030A0"/>
                </a:solidFill>
              </a:rPr>
              <a:t>textbook</a:t>
            </a:r>
            <a:r>
              <a:rPr lang="en-US" sz="1900" i="1" smtClean="0">
                <a:solidFill>
                  <a:srgbClr val="7030A0"/>
                </a:solidFill>
              </a:rPr>
              <a:t> to </a:t>
            </a:r>
            <a:r>
              <a:rPr lang="en-US" sz="1900" i="1" dirty="0" smtClean="0">
                <a:solidFill>
                  <a:srgbClr val="7030A0"/>
                </a:solidFill>
              </a:rPr>
              <a:t>class </a:t>
            </a:r>
            <a:r>
              <a:rPr lang="en-US" sz="1900" i="1" u="sng" dirty="0" smtClean="0">
                <a:solidFill>
                  <a:srgbClr val="7030A0"/>
                </a:solidFill>
              </a:rPr>
              <a:t>every day</a:t>
            </a:r>
            <a:r>
              <a:rPr lang="en-US" sz="1900" i="1" dirty="0" smtClean="0">
                <a:solidFill>
                  <a:srgbClr val="7030A0"/>
                </a:solidFill>
              </a:rPr>
              <a:t>!</a:t>
            </a:r>
          </a:p>
          <a:p>
            <a:pPr lvl="1">
              <a:buFontTx/>
              <a:buChar char="-"/>
            </a:pPr>
            <a:endParaRPr lang="en-US" sz="1900" i="1" dirty="0" smtClean="0">
              <a:solidFill>
                <a:srgbClr val="7030A0"/>
              </a:solidFill>
            </a:endParaRP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*NEW* SLANT Policy: </a:t>
            </a:r>
            <a:r>
              <a:rPr lang="en-US" sz="3600" i="1" dirty="0" smtClean="0">
                <a:solidFill>
                  <a:srgbClr val="C00000"/>
                </a:solidFill>
              </a:rPr>
              <a:t>copy this into your R.L.N.!</a:t>
            </a:r>
            <a:endParaRPr lang="en-US" sz="36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L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8531315" cy="44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273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SSR</vt:lpstr>
      <vt:lpstr>Slide 2</vt:lpstr>
      <vt:lpstr>Mrs. Greblo’s  1B Junior English Agenda:   11/18/11</vt:lpstr>
      <vt:lpstr>*NEW* SLANT Policy: copy this into your R.L.N.!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SSR</dc:title>
  <dc:creator>Kelly Greblo</dc:creator>
  <cp:lastModifiedBy>Kelly Greblo</cp:lastModifiedBy>
  <cp:revision>8</cp:revision>
  <dcterms:created xsi:type="dcterms:W3CDTF">2011-11-18T16:13:22Z</dcterms:created>
  <dcterms:modified xsi:type="dcterms:W3CDTF">2011-11-18T16:37:29Z</dcterms:modified>
</cp:coreProperties>
</file>