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21E98E-2195-49EE-BD23-8F1226882E05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CE5AC-5EFC-4B1B-946E-3CE6A2D765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9B2E1-55C2-4BD5-8A0D-7F99A6F9BFA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E94C-478B-4A86-9960-DC64D5251301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F7E600-7C7A-4C0A-814E-970FFF84E1C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E94C-478B-4A86-9960-DC64D5251301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7E600-7C7A-4C0A-814E-970FFF84E1C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AF7E600-7C7A-4C0A-814E-970FFF84E1C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E94C-478B-4A86-9960-DC64D5251301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E94C-478B-4A86-9960-DC64D5251301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AF7E600-7C7A-4C0A-814E-970FFF84E1C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E94C-478B-4A86-9960-DC64D5251301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F7E600-7C7A-4C0A-814E-970FFF84E1C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0D6E94C-478B-4A86-9960-DC64D5251301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7E600-7C7A-4C0A-814E-970FFF84E1C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E94C-478B-4A86-9960-DC64D5251301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AF7E600-7C7A-4C0A-814E-970FFF84E1C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E94C-478B-4A86-9960-DC64D5251301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AF7E600-7C7A-4C0A-814E-970FFF84E1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E94C-478B-4A86-9960-DC64D5251301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F7E600-7C7A-4C0A-814E-970FFF84E1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F7E600-7C7A-4C0A-814E-970FFF84E1C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E94C-478B-4A86-9960-DC64D5251301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AF7E600-7C7A-4C0A-814E-970FFF84E1C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0D6E94C-478B-4A86-9960-DC64D5251301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0D6E94C-478B-4A86-9960-DC64D5251301}" type="datetimeFigureOut">
              <a:rPr lang="en-US" smtClean="0"/>
              <a:t>11/8/2011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F7E600-7C7A-4C0A-814E-970FFF84E1C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SSR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Please review </a:t>
            </a:r>
            <a:r>
              <a:rPr lang="en-US" u="sng" dirty="0" smtClean="0"/>
              <a:t>The Crucible</a:t>
            </a:r>
            <a:r>
              <a:rPr lang="en-US" dirty="0" smtClean="0"/>
              <a:t> up to page </a:t>
            </a:r>
            <a:r>
              <a:rPr lang="en-US" dirty="0" smtClean="0"/>
              <a:t>842 </a:t>
            </a:r>
            <a:r>
              <a:rPr lang="en-US" dirty="0" smtClean="0"/>
              <a:t>during SSR.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764024"/>
            <a:ext cx="8839200" cy="874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400" b="1" u="sng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1B DUE TODAY:</a:t>
            </a:r>
          </a:p>
          <a:p>
            <a:pPr>
              <a:buFontTx/>
              <a:buChar char="-"/>
            </a:pPr>
            <a:r>
              <a:rPr lang="en-US" sz="4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Quarter 1 grades will be finalized tomorrow AM! </a:t>
            </a:r>
            <a:r>
              <a:rPr lang="en-US" sz="4400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If you have any LATE work please get it to Mrs. G by the end of 1A (10:31am) TOMORROW! </a:t>
            </a:r>
            <a:r>
              <a:rPr lang="en-US" sz="4400" i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Work turned in after that time </a:t>
            </a:r>
            <a:r>
              <a:rPr lang="en-US" sz="4400" i="1" u="sng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will not be accepted.</a:t>
            </a:r>
          </a:p>
          <a:p>
            <a:pPr>
              <a:buFontTx/>
              <a:buChar char="-"/>
            </a:pP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4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1B DUE LAST CLASS:</a:t>
            </a:r>
          </a:p>
          <a:p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Calibri" pitchFamily="34" charset="0"/>
              </a:rPr>
              <a:t>- None</a:t>
            </a:r>
            <a:endParaRPr lang="en-US" sz="44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Calibri" pitchFamily="34" charset="0"/>
            </a:endParaRPr>
          </a:p>
          <a:p>
            <a:pPr>
              <a:buNone/>
            </a:pPr>
            <a:endParaRPr lang="en-US" sz="4400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Calibri" pitchFamily="34" charset="0"/>
            </a:endParaRPr>
          </a:p>
          <a:p>
            <a:pPr>
              <a:buNone/>
            </a:pPr>
            <a:endParaRPr lang="en-US" sz="4400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Calibri" pitchFamily="34" charset="0"/>
            </a:endParaRPr>
          </a:p>
          <a:p>
            <a:pPr>
              <a:buNone/>
            </a:pPr>
            <a:endParaRPr lang="en-US" sz="38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15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Mrs. </a:t>
            </a:r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Greblo’s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 1B Junior English Agenda:   </a:t>
            </a:r>
            <a:r>
              <a:rPr lang="en-US" sz="2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11/8/11</a:t>
            </a:r>
            <a:endParaRPr lang="en-US" sz="28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5486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2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Copy the agenda / Reminders and objectives into your R.L.N.-</a:t>
            </a:r>
          </a:p>
          <a:p>
            <a:pPr>
              <a:buFont typeface="Courier New" pitchFamily="49" charset="0"/>
              <a:buChar char="o"/>
            </a:pPr>
            <a:r>
              <a:rPr lang="en-US" sz="21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SSR in Library: 20 </a:t>
            </a:r>
            <a:r>
              <a:rPr lang="en-US" sz="2100" dirty="0" err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mins</a:t>
            </a:r>
            <a:r>
              <a:rPr lang="en-US" sz="21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>
              <a:buFont typeface="Courier New" pitchFamily="49" charset="0"/>
              <a:buChar char="o"/>
            </a:pPr>
            <a:r>
              <a:rPr lang="en-US" sz="21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TALK, letters returned</a:t>
            </a:r>
            <a:endParaRPr lang="en-US" sz="2100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21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Agenda/Reminders: </a:t>
            </a:r>
            <a:r>
              <a:rPr lang="en-US" sz="21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SLANT!</a:t>
            </a:r>
            <a:r>
              <a:rPr lang="en-US" sz="21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21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Quarter 1 grades will be finalized tomorrow AM!</a:t>
            </a:r>
            <a:endParaRPr lang="en-US" sz="2100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21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Warm-up</a:t>
            </a:r>
          </a:p>
          <a:p>
            <a:pPr>
              <a:buFont typeface="Courier New" pitchFamily="49" charset="0"/>
              <a:buChar char="o"/>
            </a:pPr>
            <a:r>
              <a:rPr lang="en-US" sz="21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Can of </a:t>
            </a:r>
            <a:r>
              <a:rPr lang="en-US" sz="21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Doom</a:t>
            </a:r>
            <a:endParaRPr lang="en-US" sz="2100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2100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sz="2100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Crucible: </a:t>
            </a:r>
            <a:r>
              <a:rPr lang="en-US" sz="2100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Finish ACT </a:t>
            </a:r>
            <a:r>
              <a:rPr lang="en-US" sz="2100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1, </a:t>
            </a:r>
            <a:r>
              <a:rPr lang="en-US" sz="21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Character Motivation, </a:t>
            </a:r>
            <a:r>
              <a:rPr lang="en-US" sz="21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day </a:t>
            </a:r>
            <a:r>
              <a:rPr lang="en-US" sz="21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5</a:t>
            </a:r>
            <a:endParaRPr lang="en-US" sz="2100" b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Objective(s</a:t>
            </a:r>
            <a:r>
              <a:rPr lang="en-US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): </a:t>
            </a:r>
            <a:r>
              <a:rPr lang="en-US" sz="20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Copy the NEW objectives onto your R.L.N. objectives list–</a:t>
            </a:r>
            <a:endParaRPr lang="en-US" sz="2000" b="1" dirty="0" smtClean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1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Listen</a:t>
            </a:r>
            <a:r>
              <a:rPr lang="en-US" sz="180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 Attentively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Organize </a:t>
            </a:r>
            <a:r>
              <a:rPr lang="en-US" sz="1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vocabulary words </a:t>
            </a:r>
            <a:r>
              <a:rPr lang="en-US" sz="180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into a format that can benefit lifelong vocabulary learning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Engage in and practice personal reading </a:t>
            </a:r>
            <a:r>
              <a:rPr lang="en-US" sz="180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in a silent and sustained fashion while utilizing reading strategies 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b="1" dirty="0" smtClean="0">
                <a:solidFill>
                  <a:srgbClr val="00B050"/>
                </a:solidFill>
                <a:cs typeface="Calibri" pitchFamily="34" charset="0"/>
              </a:rPr>
              <a:t>Analyze the theme, craft and style </a:t>
            </a:r>
            <a:r>
              <a:rPr lang="en-US" sz="1800" dirty="0" smtClean="0">
                <a:solidFill>
                  <a:srgbClr val="00B050"/>
                </a:solidFill>
                <a:cs typeface="Calibri" pitchFamily="34" charset="0"/>
              </a:rPr>
              <a:t>of published high school student writing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b="1" dirty="0" smtClean="0">
                <a:solidFill>
                  <a:srgbClr val="00B050"/>
                </a:solidFill>
                <a:cs typeface="Calibri" pitchFamily="34" charset="0"/>
              </a:rPr>
              <a:t>Read a modern American drama </a:t>
            </a:r>
            <a:r>
              <a:rPr lang="en-US" sz="1800" dirty="0" smtClean="0">
                <a:solidFill>
                  <a:srgbClr val="00B050"/>
                </a:solidFill>
                <a:cs typeface="Calibri" pitchFamily="34" charset="0"/>
              </a:rPr>
              <a:t>on the theme “The Breaking of Charity”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dirty="0" smtClean="0">
                <a:solidFill>
                  <a:srgbClr val="00B050"/>
                </a:solidFill>
                <a:cs typeface="Calibri" pitchFamily="34" charset="0"/>
              </a:rPr>
              <a:t>Learn about the </a:t>
            </a:r>
            <a:r>
              <a:rPr lang="en-US" sz="1800" b="1" dirty="0" smtClean="0">
                <a:solidFill>
                  <a:srgbClr val="00B050"/>
                </a:solidFill>
                <a:cs typeface="Calibri" pitchFamily="34" charset="0"/>
              </a:rPr>
              <a:t>development of modern American drama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b="1" dirty="0" smtClean="0">
                <a:solidFill>
                  <a:srgbClr val="00B050"/>
                </a:solidFill>
                <a:cs typeface="Calibri" pitchFamily="34" charset="0"/>
              </a:rPr>
              <a:t>Learn and synthesize the life of playwright</a:t>
            </a:r>
            <a:r>
              <a:rPr lang="en-US" sz="1800" dirty="0" smtClean="0">
                <a:solidFill>
                  <a:srgbClr val="00B050"/>
                </a:solidFill>
                <a:cs typeface="Calibri" pitchFamily="34" charset="0"/>
              </a:rPr>
              <a:t>, </a:t>
            </a:r>
            <a:r>
              <a:rPr lang="en-US" sz="1800" b="1" dirty="0" smtClean="0">
                <a:solidFill>
                  <a:srgbClr val="00B050"/>
                </a:solidFill>
                <a:cs typeface="Calibri" pitchFamily="34" charset="0"/>
              </a:rPr>
              <a:t>Arthur Miller </a:t>
            </a:r>
            <a:r>
              <a:rPr lang="en-US" sz="1800" dirty="0" smtClean="0">
                <a:solidFill>
                  <a:srgbClr val="00B050"/>
                </a:solidFill>
                <a:cs typeface="Calibri" pitchFamily="34" charset="0"/>
              </a:rPr>
              <a:t>and </a:t>
            </a:r>
            <a:r>
              <a:rPr lang="en-US" sz="1800" b="1" dirty="0" smtClean="0">
                <a:solidFill>
                  <a:srgbClr val="00B050"/>
                </a:solidFill>
                <a:cs typeface="Calibri" pitchFamily="34" charset="0"/>
              </a:rPr>
              <a:t>his reason for writing </a:t>
            </a:r>
            <a:r>
              <a:rPr lang="en-US" sz="1800" i="1" dirty="0" smtClean="0">
                <a:solidFill>
                  <a:srgbClr val="00B050"/>
                </a:solidFill>
                <a:cs typeface="Calibri" pitchFamily="34" charset="0"/>
              </a:rPr>
              <a:t>The Crucible</a:t>
            </a:r>
            <a:endParaRPr lang="en-US" sz="1800" dirty="0" smtClean="0">
              <a:solidFill>
                <a:srgbClr val="00B050"/>
              </a:solidFill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Homework:</a:t>
            </a:r>
            <a:r>
              <a:rPr lang="en-US" sz="2400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i="1" dirty="0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Copy the HW into your homework calendar/day planner-</a:t>
            </a:r>
          </a:p>
          <a:p>
            <a:pPr>
              <a:buFont typeface="Courier New" pitchFamily="49" charset="0"/>
              <a:buChar char="o"/>
            </a:pPr>
            <a:r>
              <a:rPr lang="en-US" sz="20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- Read any of </a:t>
            </a:r>
            <a:r>
              <a:rPr lang="en-US" sz="2000" b="1" i="1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The Crucible </a:t>
            </a:r>
            <a:r>
              <a:rPr lang="en-US" sz="20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that you may have missed b/c of absences/lack of participation, etc.</a:t>
            </a:r>
            <a:endParaRPr lang="en-US" sz="18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None/>
            </a:pPr>
            <a:r>
              <a:rPr lang="en-US" sz="1900" i="1" dirty="0" smtClean="0">
                <a:solidFill>
                  <a:srgbClr val="7030A0"/>
                </a:solidFill>
              </a:rPr>
              <a:t>- Bring your </a:t>
            </a:r>
            <a:r>
              <a:rPr lang="en-US" sz="1900" b="1" i="1" dirty="0" smtClean="0">
                <a:solidFill>
                  <a:srgbClr val="7030A0"/>
                </a:solidFill>
              </a:rPr>
              <a:t>textbook</a:t>
            </a:r>
            <a:r>
              <a:rPr lang="en-US" sz="1900" i="1" dirty="0" smtClean="0">
                <a:solidFill>
                  <a:srgbClr val="7030A0"/>
                </a:solidFill>
              </a:rPr>
              <a:t> and </a:t>
            </a:r>
            <a:r>
              <a:rPr lang="en-US" sz="1900" b="1" i="1" dirty="0" smtClean="0">
                <a:solidFill>
                  <a:srgbClr val="7030A0"/>
                </a:solidFill>
              </a:rPr>
              <a:t>VOCAB BOOKLETS </a:t>
            </a:r>
            <a:r>
              <a:rPr lang="en-US" sz="1900" i="1" dirty="0" smtClean="0">
                <a:solidFill>
                  <a:srgbClr val="7030A0"/>
                </a:solidFill>
              </a:rPr>
              <a:t>to class </a:t>
            </a:r>
            <a:r>
              <a:rPr lang="en-US" sz="1900" i="1" u="sng" dirty="0" smtClean="0">
                <a:solidFill>
                  <a:srgbClr val="7030A0"/>
                </a:solidFill>
              </a:rPr>
              <a:t>every day</a:t>
            </a:r>
            <a:r>
              <a:rPr lang="en-US" sz="1900" i="1" dirty="0" smtClean="0">
                <a:solidFill>
                  <a:srgbClr val="7030A0"/>
                </a:solidFill>
              </a:rPr>
              <a:t>!</a:t>
            </a:r>
          </a:p>
          <a:p>
            <a:pPr lvl="1">
              <a:buFontTx/>
              <a:buChar char="-"/>
            </a:pPr>
            <a:endParaRPr lang="en-US" sz="1900" i="1" dirty="0" smtClean="0">
              <a:solidFill>
                <a:srgbClr val="7030A0"/>
              </a:solidFill>
            </a:endParaRPr>
          </a:p>
          <a:p>
            <a:pPr lvl="1">
              <a:buFont typeface="Courier New" pitchFamily="49" charset="0"/>
              <a:buChar char="o"/>
            </a:pPr>
            <a:endParaRPr lang="en-US" i="1" dirty="0" smtClean="0">
              <a:solidFill>
                <a:srgbClr val="7030A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n-US" dirty="0" smtClean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n-US" dirty="0" smtClean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n-US" dirty="0" smtClean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en-US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*NEW* SLANT Policy: </a:t>
            </a:r>
            <a:r>
              <a:rPr lang="en-US" sz="3600" i="1" dirty="0" smtClean="0">
                <a:solidFill>
                  <a:srgbClr val="C00000"/>
                </a:solidFill>
              </a:rPr>
              <a:t>copy this into your R.L.N.!</a:t>
            </a:r>
            <a:endParaRPr lang="en-US" sz="3600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SLA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600200"/>
            <a:ext cx="8531315" cy="4495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116</TotalTime>
  <Words>276</Words>
  <Application>Microsoft Office PowerPoint</Application>
  <PresentationFormat>On-screen Show (4:3)</PresentationFormat>
  <Paragraphs>37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Library SSR</vt:lpstr>
      <vt:lpstr>Slide 2</vt:lpstr>
      <vt:lpstr>Mrs. Greblo’s  1B Junior English Agenda:   11/8/11</vt:lpstr>
      <vt:lpstr>*NEW* SLANT Policy: copy this into your R.L.N.!</vt:lpstr>
    </vt:vector>
  </TitlesOfParts>
  <Company>Hillsboro School Distreict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Library SSR</dc:title>
  <dc:creator>Kelly Greblo</dc:creator>
  <cp:lastModifiedBy>Kelly Greblo</cp:lastModifiedBy>
  <cp:revision>10</cp:revision>
  <dcterms:created xsi:type="dcterms:W3CDTF">2011-11-08T16:15:08Z</dcterms:created>
  <dcterms:modified xsi:type="dcterms:W3CDTF">2011-11-08T18:11:50Z</dcterms:modified>
</cp:coreProperties>
</file>