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59DCAB-1B4C-4DFB-BB52-39A0FF333D4C}" type="datetimeFigureOut">
              <a:rPr lang="en-US" smtClean="0"/>
              <a:t>2/26/2013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33047-366C-4E2D-84B4-7346EC8AD53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9DCAB-1B4C-4DFB-BB52-39A0FF333D4C}" type="datetimeFigureOut">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33047-366C-4E2D-84B4-7346EC8AD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7533047-366C-4E2D-84B4-7346EC8AD53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59DCAB-1B4C-4DFB-BB52-39A0FF333D4C}" type="datetimeFigureOut">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59DCAB-1B4C-4DFB-BB52-39A0FF333D4C}" type="datetimeFigureOut">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7533047-366C-4E2D-84B4-7346EC8AD53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59DCAB-1B4C-4DFB-BB52-39A0FF333D4C}" type="datetimeFigureOut">
              <a:rPr lang="en-US" smtClean="0"/>
              <a:t>2/26/2013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33047-366C-4E2D-84B4-7346EC8AD53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59DCAB-1B4C-4DFB-BB52-39A0FF333D4C}" type="datetimeFigureOut">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33047-366C-4E2D-84B4-7346EC8AD53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59DCAB-1B4C-4DFB-BB52-39A0FF333D4C}" type="datetimeFigureOut">
              <a:rPr lang="en-US" smtClean="0"/>
              <a:t>2/26/2013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7533047-366C-4E2D-84B4-7346EC8AD53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59DCAB-1B4C-4DFB-BB52-39A0FF333D4C}" type="datetimeFigureOut">
              <a:rPr lang="en-US" smtClean="0"/>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7533047-366C-4E2D-84B4-7346EC8AD5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059DCAB-1B4C-4DFB-BB52-39A0FF333D4C}" type="datetimeFigureOut">
              <a:rPr lang="en-US" smtClean="0"/>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7533047-366C-4E2D-84B4-7346EC8AD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33047-366C-4E2D-84B4-7346EC8AD53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059DCAB-1B4C-4DFB-BB52-39A0FF333D4C}" type="datetimeFigureOut">
              <a:rPr lang="en-US" smtClean="0"/>
              <a:t>2/26/2013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7533047-366C-4E2D-84B4-7346EC8AD53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59DCAB-1B4C-4DFB-BB52-39A0FF333D4C}" type="datetimeFigureOut">
              <a:rPr lang="en-US" smtClean="0"/>
              <a:t>2/26/2013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59DCAB-1B4C-4DFB-BB52-39A0FF333D4C}" type="datetimeFigureOut">
              <a:rPr lang="en-US" smtClean="0"/>
              <a:t>2/26/2013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533047-366C-4E2D-84B4-7346EC8AD53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5233066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9357066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a:solidFill>
                  <a:schemeClr val="accent3"/>
                </a:solidFill>
                <a:latin typeface="Calibri" pitchFamily="34" charset="0"/>
                <a:cs typeface="Calibri" pitchFamily="34" charset="0"/>
              </a:rPr>
              <a:t> </a:t>
            </a:r>
            <a:r>
              <a:rPr lang="en-US" sz="2500" b="1" dirty="0" smtClean="0">
                <a:solidFill>
                  <a:schemeClr val="accent3"/>
                </a:solidFill>
                <a:latin typeface="Calibri" pitchFamily="34" charset="0"/>
                <a:cs typeface="Calibri" pitchFamily="34" charset="0"/>
              </a:rPr>
              <a:t>1A, 2A, &amp; 4A Sophomore English Agenda: </a:t>
            </a:r>
            <a:r>
              <a:rPr lang="en-US" sz="2500" b="1" dirty="0" smtClean="0">
                <a:solidFill>
                  <a:srgbClr val="00B050"/>
                </a:solidFill>
                <a:latin typeface="Calibri" pitchFamily="34" charset="0"/>
                <a:cs typeface="Calibri" pitchFamily="34" charset="0"/>
              </a:rPr>
              <a:t>2/26/13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838200"/>
            <a:ext cx="8839200" cy="6019800"/>
          </a:xfrm>
          <a:ln>
            <a:solidFill>
              <a:schemeClr val="accent1"/>
            </a:solidFill>
          </a:ln>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smtClean="0">
                <a:solidFill>
                  <a:srgbClr val="7030A0"/>
                </a:solidFill>
                <a:latin typeface="Calibri" pitchFamily="34" charset="0"/>
                <a:cs typeface="Calibri" pitchFamily="34" charset="0"/>
              </a:rPr>
              <a:t>/ Attendance </a:t>
            </a:r>
            <a:r>
              <a:rPr lang="en-US" sz="6000" b="1" dirty="0">
                <a:solidFill>
                  <a:srgbClr val="7030A0"/>
                </a:solidFill>
                <a:latin typeface="Calibri" pitchFamily="34" charset="0"/>
                <a:cs typeface="Calibri" pitchFamily="34" charset="0"/>
              </a:rPr>
              <a:t>/ </a:t>
            </a:r>
            <a:r>
              <a:rPr lang="en-US" sz="60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#7 </a:t>
            </a:r>
            <a:endParaRPr lang="en-US" sz="6000" b="1" dirty="0" smtClean="0">
              <a:solidFill>
                <a:srgbClr val="FF000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a:t>
            </a:r>
            <a:r>
              <a:rPr lang="en-US" sz="6000" b="1" dirty="0">
                <a:solidFill>
                  <a:srgbClr val="7030A0"/>
                </a:solidFill>
                <a:latin typeface="Calibri" pitchFamily="34" charset="0"/>
                <a:cs typeface="Calibri" pitchFamily="34" charset="0"/>
              </a:rPr>
              <a:t>-</a:t>
            </a:r>
            <a:r>
              <a:rPr lang="en-US" sz="6000" b="1" dirty="0" smtClean="0">
                <a:solidFill>
                  <a:srgbClr val="7030A0"/>
                </a:solidFill>
                <a:latin typeface="Calibri" pitchFamily="34" charset="0"/>
                <a:cs typeface="Calibri" pitchFamily="34" charset="0"/>
              </a:rPr>
              <a:t> 1A: </a:t>
            </a:r>
            <a:r>
              <a:rPr lang="en-US" sz="6000" b="1" dirty="0" smtClean="0">
                <a:solidFill>
                  <a:srgbClr val="FF0000"/>
                </a:solidFill>
                <a:latin typeface="Calibri" pitchFamily="34" charset="0"/>
                <a:cs typeface="Calibri" pitchFamily="34" charset="0"/>
              </a:rPr>
              <a:t>#8 </a:t>
            </a:r>
            <a:r>
              <a:rPr lang="en-US" sz="6000" b="1" dirty="0" smtClean="0">
                <a:solidFill>
                  <a:srgbClr val="7030A0"/>
                </a:solidFill>
                <a:latin typeface="Calibri" pitchFamily="34" charset="0"/>
                <a:cs typeface="Calibri" pitchFamily="34" charset="0"/>
              </a:rPr>
              <a:t>/ 2A &amp; 4A: </a:t>
            </a:r>
            <a:r>
              <a:rPr lang="en-US" sz="6000" b="1" dirty="0" smtClean="0">
                <a:solidFill>
                  <a:srgbClr val="FF0000"/>
                </a:solidFill>
                <a:latin typeface="Calibri" pitchFamily="34" charset="0"/>
                <a:cs typeface="Calibri" pitchFamily="34" charset="0"/>
              </a:rPr>
              <a:t>#7</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000" b="1" dirty="0">
                <a:solidFill>
                  <a:srgbClr val="0070C0"/>
                </a:solidFill>
                <a:latin typeface="Calibri" pitchFamily="34" charset="0"/>
                <a:cs typeface="Calibri" pitchFamily="34" charset="0"/>
              </a:rPr>
              <a:t>Students interested in pursuing an HONORS designation for second semester </a:t>
            </a:r>
            <a:r>
              <a:rPr lang="en-US" sz="6000" b="1" u="sng" dirty="0">
                <a:solidFill>
                  <a:srgbClr val="0070C0"/>
                </a:solidFill>
                <a:latin typeface="Calibri" pitchFamily="34" charset="0"/>
                <a:cs typeface="Calibri" pitchFamily="34" charset="0"/>
              </a:rPr>
              <a:t>need to see me during SSR/BREAK today and I will take down your </a:t>
            </a:r>
            <a:r>
              <a:rPr lang="en-US" sz="6000" b="1" dirty="0">
                <a:solidFill>
                  <a:srgbClr val="0070C0"/>
                </a:solidFill>
                <a:latin typeface="Calibri" pitchFamily="34" charset="0"/>
                <a:cs typeface="Calibri" pitchFamily="34" charset="0"/>
              </a:rPr>
              <a:t>name. </a:t>
            </a:r>
            <a:r>
              <a:rPr lang="en-US" sz="6000" b="1" u="sng" dirty="0">
                <a:solidFill>
                  <a:srgbClr val="C00000"/>
                </a:solidFill>
                <a:latin typeface="Calibri" pitchFamily="34" charset="0"/>
                <a:cs typeface="Calibri" pitchFamily="34" charset="0"/>
              </a:rPr>
              <a:t>Later this week </a:t>
            </a:r>
            <a:r>
              <a:rPr lang="en-US" sz="6000" b="1" dirty="0">
                <a:solidFill>
                  <a:srgbClr val="0070C0"/>
                </a:solidFill>
                <a:latin typeface="Calibri" pitchFamily="34" charset="0"/>
                <a:cs typeface="Calibri" pitchFamily="34" charset="0"/>
              </a:rPr>
              <a:t>I will announce a schedule for lunch meetings where you can choose ONE to attend to get the necessary project information. If you want to pursue Honors you MUST attend ONE of these lunch meetings next week, I will make a variety of 1</a:t>
            </a:r>
            <a:r>
              <a:rPr lang="en-US" sz="6000" b="1" baseline="30000" dirty="0">
                <a:solidFill>
                  <a:srgbClr val="0070C0"/>
                </a:solidFill>
                <a:latin typeface="Calibri" pitchFamily="34" charset="0"/>
                <a:cs typeface="Calibri" pitchFamily="34" charset="0"/>
              </a:rPr>
              <a:t>st</a:t>
            </a:r>
            <a:r>
              <a:rPr lang="en-US" sz="6000" b="1" dirty="0">
                <a:solidFill>
                  <a:srgbClr val="0070C0"/>
                </a:solidFill>
                <a:latin typeface="Calibri" pitchFamily="34" charset="0"/>
                <a:cs typeface="Calibri" pitchFamily="34" charset="0"/>
              </a:rPr>
              <a:t> and 2</a:t>
            </a:r>
            <a:r>
              <a:rPr lang="en-US" sz="6000" b="1" baseline="30000" dirty="0">
                <a:solidFill>
                  <a:srgbClr val="0070C0"/>
                </a:solidFill>
                <a:latin typeface="Calibri" pitchFamily="34" charset="0"/>
                <a:cs typeface="Calibri" pitchFamily="34" charset="0"/>
              </a:rPr>
              <a:t>nd</a:t>
            </a:r>
            <a:r>
              <a:rPr lang="en-US" sz="6000" b="1" dirty="0">
                <a:solidFill>
                  <a:srgbClr val="0070C0"/>
                </a:solidFill>
                <a:latin typeface="Calibri" pitchFamily="34" charset="0"/>
                <a:cs typeface="Calibri" pitchFamily="34" charset="0"/>
              </a:rPr>
              <a:t> lunch options available to work with your schedule. </a:t>
            </a:r>
          </a:p>
          <a:p>
            <a:pPr lvl="1">
              <a:buFont typeface="Courier New" pitchFamily="49" charset="0"/>
              <a:buChar char="o"/>
            </a:pPr>
            <a:r>
              <a:rPr lang="en-US" sz="6000" b="1" i="1" dirty="0" smtClean="0">
                <a:solidFill>
                  <a:srgbClr val="00B0F0"/>
                </a:solidFill>
                <a:latin typeface="Calibri" pitchFamily="34" charset="0"/>
                <a:cs typeface="Calibri" pitchFamily="34" charset="0"/>
              </a:rPr>
              <a:t>February </a:t>
            </a:r>
            <a:r>
              <a:rPr lang="en-US" sz="6000" b="1" i="1" dirty="0" smtClean="0">
                <a:solidFill>
                  <a:srgbClr val="00B0F0"/>
                </a:solidFill>
                <a:latin typeface="Calibri" pitchFamily="34" charset="0"/>
                <a:cs typeface="Calibri" pitchFamily="34" charset="0"/>
              </a:rPr>
              <a:t>is National Teen Dating Violence Awareness Month</a:t>
            </a:r>
          </a:p>
          <a:p>
            <a:pPr lvl="1">
              <a:buFont typeface="Courier New" pitchFamily="49" charset="0"/>
              <a:buChar char="o"/>
            </a:pPr>
            <a:r>
              <a:rPr lang="en-US" sz="6000" b="1" dirty="0" smtClean="0">
                <a:solidFill>
                  <a:srgbClr val="00B0F0"/>
                </a:solidFill>
                <a:latin typeface="Calibri" pitchFamily="34" charset="0"/>
                <a:cs typeface="Calibri" pitchFamily="34" charset="0"/>
              </a:rPr>
              <a:t>Keep </a:t>
            </a:r>
            <a:r>
              <a:rPr lang="en-US" sz="6000" b="1" dirty="0">
                <a:solidFill>
                  <a:srgbClr val="00B0F0"/>
                </a:solidFill>
                <a:latin typeface="Calibri" pitchFamily="34" charset="0"/>
                <a:cs typeface="Calibri" pitchFamily="34" charset="0"/>
              </a:rPr>
              <a:t>your Learning Log Notebooks well labeled, I will be collecting them over the next couple of weeks. </a:t>
            </a:r>
            <a:endParaRPr lang="en-US" sz="6000" b="1" dirty="0" smtClean="0">
              <a:solidFill>
                <a:srgbClr val="00B0F0"/>
              </a:solidFill>
              <a:latin typeface="Calibri" pitchFamily="34" charset="0"/>
              <a:cs typeface="Calibri" pitchFamily="34" charset="0"/>
              <a:sym typeface="Wingdings" pitchFamily="2" charset="2"/>
            </a:endParaRPr>
          </a:p>
          <a:p>
            <a:pPr>
              <a:buFont typeface="Courier New" pitchFamily="49" charset="0"/>
              <a:buChar char="o"/>
            </a:pPr>
            <a:r>
              <a:rPr lang="en-US" sz="6000" b="1" i="1" dirty="0" smtClean="0">
                <a:solidFill>
                  <a:srgbClr val="7030A0"/>
                </a:solidFill>
                <a:latin typeface="Calibri" pitchFamily="34" charset="0"/>
                <a:cs typeface="Calibri" pitchFamily="34" charset="0"/>
              </a:rPr>
              <a:t>BREAK – 5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 (we need to stick together by the bathrooms/water fountain, thanks!)</a:t>
            </a:r>
          </a:p>
          <a:p>
            <a:pPr>
              <a:buFont typeface="Courier New" pitchFamily="49" charset="0"/>
              <a:buChar char="o"/>
            </a:pPr>
            <a:r>
              <a:rPr lang="en-US" sz="6000" b="1" dirty="0" smtClean="0">
                <a:solidFill>
                  <a:srgbClr val="7030A0"/>
                </a:solidFill>
                <a:latin typeface="Calibri" pitchFamily="34" charset="0"/>
                <a:cs typeface="Calibri" pitchFamily="34" charset="0"/>
              </a:rPr>
              <a:t>Suburban Epics </a:t>
            </a:r>
          </a:p>
          <a:p>
            <a:pPr>
              <a:buFont typeface="Courier New" pitchFamily="49" charset="0"/>
              <a:buChar char="o"/>
            </a:pPr>
            <a:r>
              <a:rPr lang="en-US" sz="6000" b="1" i="1" dirty="0" smtClean="0">
                <a:solidFill>
                  <a:srgbClr val="7030A0"/>
                </a:solidFill>
                <a:latin typeface="Calibri" pitchFamily="34" charset="0"/>
                <a:cs typeface="Calibri" pitchFamily="34" charset="0"/>
              </a:rPr>
              <a:t>Put </a:t>
            </a:r>
            <a:r>
              <a:rPr lang="en-US" sz="6000" b="1" i="1" dirty="0">
                <a:solidFill>
                  <a:srgbClr val="7030A0"/>
                </a:solidFill>
                <a:latin typeface="Calibri" pitchFamily="34" charset="0"/>
                <a:cs typeface="Calibri" pitchFamily="34" charset="0"/>
              </a:rPr>
              <a:t>away your LLN and/or writing folders in the LLN Storage File Cabinet </a:t>
            </a:r>
            <a:r>
              <a:rPr lang="en-US" sz="6000" b="1" i="1" u="sng" dirty="0">
                <a:solidFill>
                  <a:srgbClr val="7030A0"/>
                </a:solidFill>
                <a:latin typeface="Calibri" pitchFamily="34" charset="0"/>
                <a:cs typeface="Calibri" pitchFamily="34" charset="0"/>
              </a:rPr>
              <a:t>NEATLY</a:t>
            </a:r>
            <a:r>
              <a:rPr lang="en-US" sz="6000" b="1" i="1" dirty="0">
                <a:solidFill>
                  <a:srgbClr val="7030A0"/>
                </a:solidFill>
                <a:latin typeface="Calibri" pitchFamily="34" charset="0"/>
                <a:cs typeface="Calibri" pitchFamily="34" charset="0"/>
              </a:rPr>
              <a:t>, please</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i="1" dirty="0" smtClean="0">
                <a:solidFill>
                  <a:schemeClr val="accent3">
                    <a:lumMod val="75000"/>
                  </a:schemeClr>
                </a:solidFill>
                <a:latin typeface="Calibri" pitchFamily="34" charset="0"/>
                <a:cs typeface="Calibri" pitchFamily="34" charset="0"/>
              </a:rPr>
              <a:t>4A ONLY: Please stack ALL chairs carefully and neatly </a:t>
            </a:r>
            <a:r>
              <a:rPr lang="en-US" sz="6000" b="1" i="1" dirty="0" smtClean="0">
                <a:solidFill>
                  <a:schemeClr val="accent3">
                    <a:lumMod val="75000"/>
                  </a:schemeClr>
                </a:solidFill>
                <a:latin typeface="Calibri" pitchFamily="34" charset="0"/>
                <a:cs typeface="Calibri" pitchFamily="34" charset="0"/>
                <a:sym typeface="Wingdings" pitchFamily="2" charset="2"/>
              </a:rPr>
              <a:t>!</a:t>
            </a:r>
            <a:endParaRPr lang="en-US" sz="6000" b="1" i="1" dirty="0">
              <a:solidFill>
                <a:schemeClr val="accent3">
                  <a:lumMod val="75000"/>
                </a:schemeClr>
              </a:solidFill>
              <a:latin typeface="Calibri" pitchFamily="34" charset="0"/>
              <a:cs typeface="Calibri" pitchFamily="34" charset="0"/>
            </a:endParaRPr>
          </a:p>
          <a:p>
            <a:pPr>
              <a:buFont typeface="Courier New" pitchFamily="49" charset="0"/>
              <a:buChar char="o"/>
            </a:pPr>
            <a:r>
              <a:rPr lang="en-US" sz="6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5600" b="1" dirty="0" smtClean="0">
                <a:solidFill>
                  <a:srgbClr val="7030A0"/>
                </a:solidFill>
                <a:latin typeface="Calibri" pitchFamily="34" charset="0"/>
                <a:cs typeface="Calibri" pitchFamily="34" charset="0"/>
              </a:rPr>
              <a:t>Bring your SSR book to class next period! </a:t>
            </a:r>
            <a:endParaRPr lang="en-US" sz="56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657335151"/>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333793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2459289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TotalTime>
  <Words>460</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2/26/13</vt:lpstr>
      <vt:lpstr>“Suburban Epics”</vt:lpstr>
      <vt:lpstr>“Suburban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3</cp:revision>
  <dcterms:created xsi:type="dcterms:W3CDTF">2013-02-26T16:49:10Z</dcterms:created>
  <dcterms:modified xsi:type="dcterms:W3CDTF">2013-02-26T16:55:49Z</dcterms:modified>
</cp:coreProperties>
</file>