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E334CF-F040-4CC9-B459-7162064325EB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524ADE-1198-49BC-BBD8-28B1697C92E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Sophomore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59812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090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</a:t>
            </a:r>
            <a:r>
              <a:rPr lang="en-US" dirty="0"/>
              <a:t>4</a:t>
            </a:r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9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Classroom Procedures and Expectations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We are going to have a </a:t>
            </a:r>
            <a:r>
              <a:rPr lang="en-US" sz="5400" b="1" dirty="0" err="1" smtClean="0"/>
              <a:t>RADtastic</a:t>
            </a:r>
            <a:r>
              <a:rPr lang="en-US" sz="5400" b="1" dirty="0" smtClean="0"/>
              <a:t> year!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5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5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1A, 2A &amp;, 4A Sophomore English Agenda:   </a:t>
            </a:r>
            <a:r>
              <a:rPr lang="en-US" sz="25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9/25/12</a:t>
            </a:r>
            <a:endParaRPr lang="en-US" sz="25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 copy this agenda down into your Learning Log Notebook,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Entry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Pass the clap!</a:t>
            </a:r>
            <a:endParaRPr lang="en-US" sz="4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</a:t>
            </a: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4A ONLY: Part 2 of Classroom </a:t>
            </a: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Code </a:t>
            </a: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Group Activity</a:t>
            </a:r>
            <a:endParaRPr lang="en-US" sz="40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Freewriting</a:t>
            </a:r>
            <a:r>
              <a:rPr lang="en-US" sz="4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 Phase 1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Convey ideas and opinions related to the structure of our classroom </a:t>
            </a:r>
          </a:p>
          <a:p>
            <a:pPr lvl="1">
              <a:buNone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environment mindfully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Structure ideas and arguments in a sustained and logical fashion</a:t>
            </a:r>
          </a:p>
          <a:p>
            <a:pPr>
              <a:buFont typeface="Courier New" pitchFamily="49" charset="0"/>
              <a:buChar char="o"/>
            </a:pPr>
            <a:endParaRPr lang="en-US" sz="10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5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35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</a:t>
            </a:r>
            <a:r>
              <a:rPr lang="en-US" sz="35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Finish </a:t>
            </a:r>
            <a:r>
              <a:rPr lang="en-US" sz="30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freewrite</a:t>
            </a:r>
            <a:r>
              <a:rPr lang="en-US" sz="3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at home if you didn’t in class</a:t>
            </a:r>
          </a:p>
          <a:p>
            <a:pPr>
              <a:buFont typeface="Courier New" pitchFamily="49" charset="0"/>
              <a:buChar char="o"/>
            </a:pPr>
            <a:endParaRPr lang="en-US" sz="3500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850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940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Freewriting</a:t>
            </a:r>
            <a:r>
              <a:rPr lang="en-US" dirty="0" smtClean="0"/>
              <a:t>: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r>
              <a:rPr lang="en-US" sz="3600" dirty="0" smtClean="0"/>
              <a:t>Closely examine your object. Look at its texture, color, size, age, etc.</a:t>
            </a:r>
          </a:p>
          <a:p>
            <a:r>
              <a:rPr lang="en-US" sz="3600" dirty="0" smtClean="0"/>
              <a:t>Now, utilize your five senses to </a:t>
            </a:r>
            <a:r>
              <a:rPr lang="en-US" sz="3600" dirty="0" err="1" smtClean="0"/>
              <a:t>freewrite</a:t>
            </a:r>
            <a:r>
              <a:rPr lang="en-US" sz="3600" dirty="0" smtClean="0"/>
              <a:t> about it in detail.</a:t>
            </a:r>
          </a:p>
          <a:p>
            <a:r>
              <a:rPr lang="en-US" sz="3600" dirty="0" smtClean="0"/>
              <a:t>Enjoy this! There is no format for this writing, hence the prefix “free” in “</a:t>
            </a:r>
            <a:r>
              <a:rPr lang="en-US" sz="3600" dirty="0" err="1" smtClean="0"/>
              <a:t>freewrite</a:t>
            </a:r>
            <a:r>
              <a:rPr lang="en-US" sz="3600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Assemble into groups of 3 or 4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NO more and NO less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Your group needs one piece of lined paper and one pen/pencil.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Elect a “scribe” for your group (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this person does the writing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09880"/>
          <a:ext cx="8610600" cy="189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Classroom Code Activity!               GROUP TIME, SUPPLIES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24113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GROUP TASK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1. Your group needs to brainstorm for TEN MINUTES (I’m keeping time) one HUGE list of positive actions/behaviors,  that we want to see in our classroom every time we meet. Use “we” statements!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Examples: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“We should all be honest and never </a:t>
            </a:r>
            <a:r>
              <a:rPr lang="en-US" i="1" smtClean="0">
                <a:latin typeface="Calibri" pitchFamily="34" charset="0"/>
                <a:cs typeface="Calibri" pitchFamily="34" charset="0"/>
              </a:rPr>
              <a:t>cheat,” “We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listen to each other,” “We respect each other's space,” etc. </a:t>
            </a:r>
          </a:p>
          <a:p>
            <a:pPr>
              <a:buNone/>
            </a:pPr>
            <a:endParaRPr lang="en-US" sz="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2. Your group needs to fill the whole sheet of paper. </a:t>
            </a: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Everyone has an opinion of how this room should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feel as an open and affirming learning community-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 share it now!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8113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Classroom Code Activity!                        CODE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>
              <a:buNone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1. Let’s come together now and share out and make a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big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list. 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2. Finally let’s narrow it down and create our final draft of our </a:t>
            </a:r>
            <a:r>
              <a:rPr lang="en-US" sz="3200" i="1" dirty="0" smtClean="0">
                <a:latin typeface="Calibri" pitchFamily="34" charset="0"/>
                <a:cs typeface="Calibri" pitchFamily="34" charset="0"/>
              </a:rPr>
              <a:t>Classroom Code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 This is a </a:t>
            </a:r>
            <a:r>
              <a:rPr lang="en-US" sz="3200" u="sng" dirty="0" smtClean="0">
                <a:latin typeface="Calibri" pitchFamily="34" charset="0"/>
                <a:cs typeface="Calibri" pitchFamily="34" charset="0"/>
              </a:rPr>
              <a:t>big deal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I will hold you to this code for the rest of the year.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5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1A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30618"/>
              </p:ext>
            </p:extLst>
          </p:nvPr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We should be HONEST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We RESPECT everyone for who they are and treat everyone with EQUITY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We should ENCOURAGE</a:t>
                      </a:r>
                      <a:r>
                        <a:rPr lang="en-US" baseline="0" dirty="0" smtClean="0"/>
                        <a:t> our peers to be their best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should keep an OPEN MIND to other’s opinions and beliefs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should treat each other as a FAMILY and work together as a team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should always try to have a good sense of HUMOR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should be MINDFUL of others (personal space and property)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come to class organized with our materials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should be helpful to others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ARE ON TIME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2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Code 2A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01035"/>
              </p:ext>
            </p:extLst>
          </p:nvPr>
        </p:nvGraphicFramePr>
        <p:xfrm>
          <a:off x="533400" y="1295400"/>
          <a:ext cx="7924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4800"/>
              </a:tblGrid>
              <a:tr h="487680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We should come with a good attitude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We shall maintain</a:t>
                      </a:r>
                      <a:r>
                        <a:rPr lang="en-US" baseline="0" dirty="0" smtClean="0"/>
                        <a:t> a positive energy level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ADVOCATE for ourselves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will RESPECT and LISTEN to one another’s opinions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will pause to think before we act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will operate at our FULL POTENTIAL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will make this a SAFE ENVIRONMENT for everyone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PARTICIPATE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are OPEN-MINDED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We are responsible for our own actions and we shall not blame our misfortune on others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563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   Sophomore English      with Mrs. Greblo!</vt:lpstr>
      <vt:lpstr>Mrs. Greblo’s  1A, 2A &amp;, 4A Sophomore English Agenda:   9/25/12</vt:lpstr>
      <vt:lpstr>Daily SSR Entry:</vt:lpstr>
      <vt:lpstr>Freewriting: Phase 1</vt:lpstr>
      <vt:lpstr>PowerPoint Presentation</vt:lpstr>
      <vt:lpstr>Classroom Code Activity!                        GROUP TASK</vt:lpstr>
      <vt:lpstr>  Classroom Code Activity!                        CODE CREATION</vt:lpstr>
      <vt:lpstr>Class Code 1A</vt:lpstr>
      <vt:lpstr>Class Code 2A</vt:lpstr>
      <vt:lpstr>Class Code 4A</vt:lpstr>
      <vt:lpstr>Mrs. Greblo’s Classroom Procedures and Expectations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Sophomore English      with Mrs. Greblo!</dc:title>
  <dc:creator>Kelly L.T. Greblo</dc:creator>
  <cp:lastModifiedBy>Kelly L.T. Greblo</cp:lastModifiedBy>
  <cp:revision>7</cp:revision>
  <dcterms:created xsi:type="dcterms:W3CDTF">2012-09-25T15:42:06Z</dcterms:created>
  <dcterms:modified xsi:type="dcterms:W3CDTF">2012-09-25T21:17:56Z</dcterms:modified>
</cp:coreProperties>
</file>