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6B3706-39CF-4013-B25D-3F37D37F281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397EDC-0671-4EF7-B15C-9FE3135C145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Sophomore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248243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335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 1A, 2A, 4A Sophomore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9/17/12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9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Please copy this agenda down into your Learning Log Notebook,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Attendance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  <a:p>
            <a:pPr>
              <a:buFont typeface="Courier New" pitchFamily="49" charset="0"/>
              <a:buChar char="o"/>
            </a:pPr>
            <a:r>
              <a:rPr lang="en-US" sz="40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Announcements: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Please have by WEDNESDAY: SSR BOOK, Learning Log Notebook, day planner/HW calendar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Library SSR books: </a:t>
            </a:r>
            <a:r>
              <a:rPr lang="en-US" sz="4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Mind the DUE DATES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40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Library visit</a:t>
            </a:r>
            <a:endParaRPr lang="en-US" sz="40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&amp; Writing Activity </a:t>
            </a:r>
            <a:endParaRPr lang="en-US" sz="40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Warm-up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 Pass the clap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40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Turn </a:t>
            </a:r>
            <a:r>
              <a:rPr lang="en-US" sz="4000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in: 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“Mrs. </a:t>
            </a:r>
            <a:r>
              <a:rPr lang="en-US" sz="4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classroom Procedures and Expectations” </a:t>
            </a: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CONTRACT</a:t>
            </a:r>
            <a:endParaRPr lang="en-US" sz="40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2A ONLY: Room Tour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Part 1: Classroom Code Group Activity</a:t>
            </a: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35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5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Convey ideas and opinions related to the structure of our classroom </a:t>
            </a:r>
          </a:p>
          <a:p>
            <a:pPr lvl="1">
              <a:buNone/>
            </a:pPr>
            <a:r>
              <a:rPr lang="en-US" sz="35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environment mindfully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5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Structure ideas and arguments in a sustained and logical fashion</a:t>
            </a: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4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materials and supplies, you need for this semester by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WEDNESDAY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These </a:t>
            </a:r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are your </a:t>
            </a:r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4000" baseline="30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nd</a:t>
            </a:r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3</a:t>
            </a:r>
            <a:r>
              <a:rPr lang="en-US" sz="4000" baseline="30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rd</a:t>
            </a:r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&amp; 4</a:t>
            </a:r>
            <a:r>
              <a:rPr lang="en-US" sz="4000" baseline="30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graded assignments</a:t>
            </a:r>
            <a:endParaRPr lang="en-US" sz="40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274320" lvl="1" indent="0">
              <a:buNone/>
            </a:pP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-SSR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BOOK, Learning Log Notebook, day planner/HW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calendar</a:t>
            </a:r>
            <a:endParaRPr lang="en-US" sz="4000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3364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348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Assemble into groups of 3 or 4 (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NO more and NO less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Your group needs one piece of lined paper and one pen/pencil.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Elect a “scribe” for your group (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this person does the writing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742950" indent="-742950">
              <a:buAutoNum type="arabicPeriod"/>
            </a:pPr>
            <a:endParaRPr lang="en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09880"/>
          <a:ext cx="8610600" cy="189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Classroom Code Activity!               GROUP TIME, SUPPLIES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898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Code Activity!                        GROUP TASK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1. Your group needs to brainstorm for TEN MINUTES (I’m keeping time) one HUGE list of positive actions/behaviors,  that we want to see in our classroom every time we meet. 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Examples: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“We should all be honest and never cheat,”“Listen to each other,” “respect each other's space,” etc. </a:t>
            </a:r>
          </a:p>
          <a:p>
            <a:pPr>
              <a:buNone/>
            </a:pPr>
            <a:endParaRPr lang="en-US" sz="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2. Your group needs to fill the whole sheet of paper. </a:t>
            </a:r>
          </a:p>
          <a:p>
            <a:pPr algn="ctr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Everyone has an opinion of how this room should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feel as an open and affirming learning community-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 share it now!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24264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440</TotalTime>
  <Words>296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   Sophomore English      with Mrs. Greblo!</vt:lpstr>
      <vt:lpstr>Mrs. Greblo’s  1A, 2A, 4A Sophomore English Agenda:   9/17/12</vt:lpstr>
      <vt:lpstr>Daily SSR Entry:</vt:lpstr>
      <vt:lpstr>PowerPoint Presentation</vt:lpstr>
      <vt:lpstr>Classroom Code Activity!                        GROUP TASK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Sophomore English      with Mrs. Greblo!</dc:title>
  <dc:creator>Kelly L.T. Greblo</dc:creator>
  <cp:lastModifiedBy>Kelly L.T. Greblo</cp:lastModifiedBy>
  <cp:revision>14</cp:revision>
  <cp:lastPrinted>2012-09-17T16:57:16Z</cp:lastPrinted>
  <dcterms:created xsi:type="dcterms:W3CDTF">2012-09-17T15:23:17Z</dcterms:created>
  <dcterms:modified xsi:type="dcterms:W3CDTF">2012-09-17T22:43:29Z</dcterms:modified>
</cp:coreProperties>
</file>