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2B650F-E428-4F04-9358-D047DA54599B}" type="datetimeFigureOut">
              <a:rPr lang="en-US" smtClean="0"/>
              <a:t>2/6/2013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A2CBFB-00EA-4BDA-A825-56936EECDCF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2B650F-E428-4F04-9358-D047DA54599B}"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CBFB-00EA-4BDA-A825-56936EECD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0A2CBFB-00EA-4BDA-A825-56936EECDCF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2B650F-E428-4F04-9358-D047DA54599B}"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2B650F-E428-4F04-9358-D047DA54599B}"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0A2CBFB-00EA-4BDA-A825-56936EECDCF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32B650F-E428-4F04-9358-D047DA54599B}" type="datetimeFigureOut">
              <a:rPr lang="en-US" smtClean="0"/>
              <a:t>2/6/2013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A2CBFB-00EA-4BDA-A825-56936EECDCF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32B650F-E428-4F04-9358-D047DA54599B}"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CBFB-00EA-4BDA-A825-56936EECDCF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2B650F-E428-4F04-9358-D047DA54599B}" type="datetimeFigureOut">
              <a:rPr lang="en-US" smtClean="0"/>
              <a:t>2/6/2013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0A2CBFB-00EA-4BDA-A825-56936EECDCF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2B650F-E428-4F04-9358-D047DA54599B}" type="datetimeFigureOut">
              <a:rPr lang="en-US" smtClean="0"/>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0A2CBFB-00EA-4BDA-A825-56936EECDC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2B650F-E428-4F04-9358-D047DA54599B}" type="datetimeFigureOut">
              <a:rPr lang="en-US" smtClean="0"/>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0A2CBFB-00EA-4BDA-A825-56936EECD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0A2CBFB-00EA-4BDA-A825-56936EECDCF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32B650F-E428-4F04-9358-D047DA54599B}" type="datetimeFigureOut">
              <a:rPr lang="en-US" smtClean="0"/>
              <a:t>2/6/2013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0A2CBFB-00EA-4BDA-A825-56936EECDCF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32B650F-E428-4F04-9358-D047DA54599B}" type="datetimeFigureOut">
              <a:rPr lang="en-US" smtClean="0"/>
              <a:t>2/6/2013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32B650F-E428-4F04-9358-D047DA54599B}" type="datetimeFigureOut">
              <a:rPr lang="en-US" smtClean="0"/>
              <a:t>2/6/2013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0A2CBFB-00EA-4BDA-A825-56936EECDCF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03869019"/>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16501408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1A, 2A, &amp; 4A Sophomore English Agenda: </a:t>
            </a:r>
            <a:r>
              <a:rPr lang="en-US" sz="2600" b="1" dirty="0" smtClean="0">
                <a:solidFill>
                  <a:srgbClr val="00B050"/>
                </a:solidFill>
                <a:latin typeface="Calibri" pitchFamily="34" charset="0"/>
                <a:cs typeface="Calibri" pitchFamily="34" charset="0"/>
              </a:rPr>
              <a:t>2/5/13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dirty="0" smtClean="0">
                <a:solidFill>
                  <a:srgbClr val="7030A0"/>
                </a:solidFill>
                <a:latin typeface="Calibri" pitchFamily="34" charset="0"/>
                <a:cs typeface="Calibri" pitchFamily="34" charset="0"/>
              </a:rPr>
              <a:t>SSR / Attendance </a:t>
            </a:r>
            <a:r>
              <a:rPr lang="en-US" sz="6800" b="1" dirty="0">
                <a:solidFill>
                  <a:srgbClr val="7030A0"/>
                </a:solidFill>
                <a:latin typeface="Calibri" pitchFamily="34" charset="0"/>
                <a:cs typeface="Calibri" pitchFamily="34" charset="0"/>
              </a:rPr>
              <a:t>/ </a:t>
            </a:r>
            <a:r>
              <a:rPr lang="en-US" sz="68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a:solidFill>
                  <a:srgbClr val="7030A0"/>
                </a:solidFill>
                <a:latin typeface="Calibri" pitchFamily="34" charset="0"/>
                <a:cs typeface="Calibri" pitchFamily="34" charset="0"/>
              </a:rPr>
              <a:t>Daily SSR Entry </a:t>
            </a:r>
            <a:r>
              <a:rPr lang="en-US" sz="6800" b="1" dirty="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a:t>
            </a:r>
            <a:endParaRPr lang="en-US" sz="6800" b="1" dirty="0" smtClean="0">
              <a:solidFill>
                <a:srgbClr val="7030A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Agenda: </a:t>
            </a:r>
            <a:r>
              <a:rPr lang="en-US" sz="6800" b="1" dirty="0" smtClean="0">
                <a:solidFill>
                  <a:srgbClr val="FF0000"/>
                </a:solidFill>
                <a:latin typeface="Calibri" pitchFamily="34" charset="0"/>
                <a:cs typeface="Calibri" pitchFamily="34" charset="0"/>
              </a:rPr>
              <a:t>#1</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7200" b="1" dirty="0" smtClean="0">
                <a:solidFill>
                  <a:srgbClr val="0070C0"/>
                </a:solidFill>
                <a:latin typeface="Calibri" pitchFamily="34" charset="0"/>
                <a:cs typeface="Calibri" pitchFamily="34" charset="0"/>
                <a:sym typeface="Wingdings" pitchFamily="2" charset="2"/>
              </a:rPr>
              <a:t>I </a:t>
            </a:r>
            <a:r>
              <a:rPr lang="en-US" sz="7200" b="1" dirty="0">
                <a:solidFill>
                  <a:srgbClr val="0070C0"/>
                </a:solidFill>
                <a:latin typeface="Calibri" pitchFamily="34" charset="0"/>
                <a:cs typeface="Calibri" pitchFamily="34" charset="0"/>
                <a:sym typeface="Wingdings" pitchFamily="2" charset="2"/>
              </a:rPr>
              <a:t>will be returning your persuasive essays </a:t>
            </a:r>
            <a:r>
              <a:rPr lang="en-US" sz="7200" b="1" dirty="0" smtClean="0">
                <a:solidFill>
                  <a:srgbClr val="0070C0"/>
                </a:solidFill>
                <a:latin typeface="Calibri" pitchFamily="34" charset="0"/>
                <a:cs typeface="Calibri" pitchFamily="34" charset="0"/>
                <a:sym typeface="Wingdings" pitchFamily="2" charset="2"/>
              </a:rPr>
              <a:t>over the next couple of weeks. </a:t>
            </a:r>
            <a:r>
              <a:rPr lang="en-US" sz="7200" b="1" dirty="0">
                <a:solidFill>
                  <a:srgbClr val="0070C0"/>
                </a:solidFill>
                <a:latin typeface="Calibri" pitchFamily="34" charset="0"/>
                <a:cs typeface="Calibri" pitchFamily="34" charset="0"/>
                <a:sym typeface="Wingdings" pitchFamily="2" charset="2"/>
              </a:rPr>
              <a:t>I couldn’t get to them over the weekend, my Senior’s essays took precedent</a:t>
            </a:r>
            <a:r>
              <a:rPr lang="en-US" sz="7200" b="1" dirty="0" smtClean="0">
                <a:solidFill>
                  <a:srgbClr val="0070C0"/>
                </a:solidFill>
                <a:latin typeface="Calibri" pitchFamily="34" charset="0"/>
                <a:cs typeface="Calibri" pitchFamily="34" charset="0"/>
                <a:sym typeface="Wingdings" pitchFamily="2" charset="2"/>
              </a:rPr>
              <a:t>.</a:t>
            </a:r>
            <a:endParaRPr lang="en-US" sz="6800" b="1" dirty="0" smtClean="0">
              <a:solidFill>
                <a:srgbClr val="0070C0"/>
              </a:solidFill>
              <a:latin typeface="Calibri" pitchFamily="34" charset="0"/>
              <a:cs typeface="Calibri" pitchFamily="34" charset="0"/>
              <a:sym typeface="Wingdings" pitchFamily="2" charset="2"/>
            </a:endParaRPr>
          </a:p>
          <a:p>
            <a:pPr lvl="1">
              <a:buFont typeface="Courier New" pitchFamily="49" charset="0"/>
              <a:buChar char="o"/>
            </a:pPr>
            <a:r>
              <a:rPr lang="en-US" sz="6800" b="1" dirty="0" smtClean="0">
                <a:solidFill>
                  <a:srgbClr val="0070C0"/>
                </a:solidFill>
                <a:latin typeface="Calibri" pitchFamily="34" charset="0"/>
                <a:cs typeface="Calibri" pitchFamily="34" charset="0"/>
                <a:sym typeface="Wingdings" pitchFamily="2" charset="2"/>
              </a:rPr>
              <a:t>Your </a:t>
            </a:r>
            <a:r>
              <a:rPr lang="en-US" sz="6800" b="1" dirty="0">
                <a:solidFill>
                  <a:srgbClr val="0070C0"/>
                </a:solidFill>
                <a:latin typeface="Calibri" pitchFamily="34" charset="0"/>
                <a:cs typeface="Calibri" pitchFamily="34" charset="0"/>
                <a:sym typeface="Wingdings" pitchFamily="2" charset="2"/>
              </a:rPr>
              <a:t>Semester 1 grades have been posted on the bulletin board you can look during break </a:t>
            </a:r>
            <a:r>
              <a:rPr lang="en-US" sz="6800" b="1" dirty="0" smtClean="0">
                <a:solidFill>
                  <a:srgbClr val="0070C0"/>
                </a:solidFill>
                <a:latin typeface="Calibri" pitchFamily="34" charset="0"/>
                <a:cs typeface="Calibri" pitchFamily="34" charset="0"/>
                <a:sym typeface="Wingdings" pitchFamily="2" charset="2"/>
              </a:rPr>
              <a:t>time, if you haven’t already.</a:t>
            </a:r>
          </a:p>
          <a:p>
            <a:pPr lvl="1">
              <a:buFont typeface="Courier New" pitchFamily="49" charset="0"/>
              <a:buChar char="o"/>
            </a:pPr>
            <a:r>
              <a:rPr lang="en-US" sz="6800" b="1" dirty="0">
                <a:solidFill>
                  <a:srgbClr val="0070C0"/>
                </a:solidFill>
                <a:latin typeface="Calibri" pitchFamily="34" charset="0"/>
                <a:cs typeface="Calibri" pitchFamily="34" charset="0"/>
                <a:sym typeface="Wingdings" pitchFamily="2" charset="2"/>
              </a:rPr>
              <a:t>Please only throw paper in the cardboard recycling box! Seriously. Gross</a:t>
            </a:r>
            <a:r>
              <a:rPr lang="en-US" sz="6800" b="1" dirty="0" smtClean="0">
                <a:solidFill>
                  <a:srgbClr val="0070C0"/>
                </a:solidFill>
                <a:latin typeface="Calibri" pitchFamily="34" charset="0"/>
                <a:cs typeface="Calibri" pitchFamily="34" charset="0"/>
                <a:sym typeface="Wingdings" pitchFamily="2" charset="2"/>
              </a:rPr>
              <a:t>.</a:t>
            </a:r>
            <a:endParaRPr lang="en-US" sz="6800" b="1" dirty="0">
              <a:solidFill>
                <a:srgbClr val="0070C0"/>
              </a:solidFill>
              <a:latin typeface="Calibri" pitchFamily="34" charset="0"/>
              <a:cs typeface="Calibri" pitchFamily="34" charset="0"/>
              <a:sym typeface="Wingdings" pitchFamily="2" charset="2"/>
            </a:endParaRPr>
          </a:p>
          <a:p>
            <a:pPr>
              <a:buFont typeface="Courier New" pitchFamily="49" charset="0"/>
              <a:buChar char="o"/>
            </a:pPr>
            <a:r>
              <a:rPr lang="en-US" sz="6800" b="1" dirty="0">
                <a:solidFill>
                  <a:srgbClr val="7030A0"/>
                </a:solidFill>
                <a:latin typeface="Calibri" pitchFamily="34" charset="0"/>
                <a:cs typeface="Calibri" pitchFamily="34" charset="0"/>
              </a:rPr>
              <a:t>Hall Passes- QTR. 3</a:t>
            </a:r>
            <a:r>
              <a:rPr lang="en-US" sz="6800" b="1" dirty="0" smtClean="0">
                <a:solidFill>
                  <a:srgbClr val="7030A0"/>
                </a:solidFill>
                <a:latin typeface="Calibri" pitchFamily="34" charset="0"/>
                <a:cs typeface="Calibri" pitchFamily="34" charset="0"/>
              </a:rPr>
              <a:t>!</a:t>
            </a:r>
          </a:p>
          <a:p>
            <a:pPr>
              <a:buFont typeface="Courier New" pitchFamily="49" charset="0"/>
              <a:buChar char="o"/>
            </a:pPr>
            <a:r>
              <a:rPr lang="en-US" sz="6800" b="1" dirty="0" smtClean="0">
                <a:solidFill>
                  <a:srgbClr val="7030A0"/>
                </a:solidFill>
                <a:latin typeface="Calibri" pitchFamily="34" charset="0"/>
                <a:cs typeface="Calibri" pitchFamily="34" charset="0"/>
              </a:rPr>
              <a:t>BREAK – 5 </a:t>
            </a:r>
            <a:r>
              <a:rPr lang="en-US" sz="6800" b="1" dirty="0" err="1" smtClean="0">
                <a:solidFill>
                  <a:srgbClr val="7030A0"/>
                </a:solidFill>
                <a:latin typeface="Calibri" pitchFamily="34" charset="0"/>
                <a:cs typeface="Calibri" pitchFamily="34" charset="0"/>
              </a:rPr>
              <a:t>mins</a:t>
            </a:r>
            <a:r>
              <a:rPr lang="en-US" sz="6800" b="1" dirty="0" smtClean="0">
                <a:solidFill>
                  <a:srgbClr val="7030A0"/>
                </a:solidFill>
                <a:latin typeface="Calibri" pitchFamily="34" charset="0"/>
                <a:cs typeface="Calibri" pitchFamily="34" charset="0"/>
              </a:rPr>
              <a:t>.</a:t>
            </a:r>
          </a:p>
          <a:p>
            <a:pPr>
              <a:buFont typeface="Courier New" pitchFamily="49" charset="0"/>
              <a:buChar char="o"/>
            </a:pPr>
            <a:r>
              <a:rPr lang="en-US" sz="6800" b="1" dirty="0" smtClean="0">
                <a:solidFill>
                  <a:srgbClr val="7030A0"/>
                </a:solidFill>
                <a:latin typeface="Calibri" pitchFamily="34" charset="0"/>
                <a:cs typeface="Calibri" pitchFamily="34" charset="0"/>
              </a:rPr>
              <a:t>Finish film</a:t>
            </a:r>
          </a:p>
          <a:p>
            <a:pPr>
              <a:buFont typeface="Courier New" pitchFamily="49" charset="0"/>
              <a:buChar char="o"/>
            </a:pPr>
            <a:r>
              <a:rPr lang="en-US" sz="6800" b="1" i="1" dirty="0" smtClean="0">
                <a:solidFill>
                  <a:srgbClr val="7030A0"/>
                </a:solidFill>
                <a:latin typeface="Calibri" pitchFamily="34" charset="0"/>
                <a:cs typeface="Calibri" pitchFamily="34" charset="0"/>
              </a:rPr>
              <a:t>Put </a:t>
            </a:r>
            <a:r>
              <a:rPr lang="en-US" sz="6800" b="1" i="1" dirty="0">
                <a:solidFill>
                  <a:srgbClr val="7030A0"/>
                </a:solidFill>
                <a:latin typeface="Calibri" pitchFamily="34" charset="0"/>
                <a:cs typeface="Calibri" pitchFamily="34" charset="0"/>
              </a:rPr>
              <a:t>away your LLN and/or writing folders in the LLN Storage File Cabinet </a:t>
            </a:r>
            <a:r>
              <a:rPr lang="en-US" sz="6800" b="1" i="1" u="sng" dirty="0">
                <a:solidFill>
                  <a:srgbClr val="7030A0"/>
                </a:solidFill>
                <a:latin typeface="Calibri" pitchFamily="34" charset="0"/>
                <a:cs typeface="Calibri" pitchFamily="34" charset="0"/>
              </a:rPr>
              <a:t>NEATLY</a:t>
            </a:r>
            <a:r>
              <a:rPr lang="en-US" sz="6800" b="1" i="1" dirty="0">
                <a:solidFill>
                  <a:srgbClr val="7030A0"/>
                </a:solidFill>
                <a:latin typeface="Calibri" pitchFamily="34" charset="0"/>
                <a:cs typeface="Calibri" pitchFamily="34" charset="0"/>
              </a:rPr>
              <a:t>, please!</a:t>
            </a:r>
            <a:endParaRPr lang="en-US" sz="68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816223529"/>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446</TotalTime>
  <Words>260</Words>
  <Application>Microsoft Office PowerPoint</Application>
  <PresentationFormat>On-screen Show (4:3)</PresentationFormat>
  <Paragraphs>23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   Sophomore English      with Mrs. Greblo!</vt:lpstr>
      <vt:lpstr>Mrs. Greblo’s  1A, 2A, &amp; 4A Sophomore English Agenda: 2/5/13</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9</cp:revision>
  <dcterms:created xsi:type="dcterms:W3CDTF">2013-02-05T17:14:09Z</dcterms:created>
  <dcterms:modified xsi:type="dcterms:W3CDTF">2013-02-06T22:49:31Z</dcterms:modified>
</cp:coreProperties>
</file>