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B17C72E-CAFA-4EF4-8271-3A6BC1D0A7E1}" type="datetimeFigureOut">
              <a:rPr lang="en-US" smtClean="0"/>
              <a:t>11/19/2012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2C15332-F78D-43E0-B8B6-06678C8539C3}"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17C72E-CAFA-4EF4-8271-3A6BC1D0A7E1}" type="datetimeFigureOut">
              <a:rPr lang="en-US" smtClean="0"/>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15332-F78D-43E0-B8B6-06678C8539C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2C15332-F78D-43E0-B8B6-06678C8539C3}"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17C72E-CAFA-4EF4-8271-3A6BC1D0A7E1}" type="datetimeFigureOut">
              <a:rPr lang="en-US" smtClean="0"/>
              <a:t>11/19/2012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B17C72E-CAFA-4EF4-8271-3A6BC1D0A7E1}" type="datetimeFigureOut">
              <a:rPr lang="en-US" smtClean="0"/>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2C15332-F78D-43E0-B8B6-06678C8539C3}"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B17C72E-CAFA-4EF4-8271-3A6BC1D0A7E1}" type="datetimeFigureOut">
              <a:rPr lang="en-US" smtClean="0"/>
              <a:t>11/19/2012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2C15332-F78D-43E0-B8B6-06678C8539C3}"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B17C72E-CAFA-4EF4-8271-3A6BC1D0A7E1}" type="datetimeFigureOut">
              <a:rPr lang="en-US" smtClean="0"/>
              <a:t>11/19/2012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15332-F78D-43E0-B8B6-06678C8539C3}"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B17C72E-CAFA-4EF4-8271-3A6BC1D0A7E1}" type="datetimeFigureOut">
              <a:rPr lang="en-US" smtClean="0"/>
              <a:t>11/19/2012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2C15332-F78D-43E0-B8B6-06678C8539C3}"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B17C72E-CAFA-4EF4-8271-3A6BC1D0A7E1}" type="datetimeFigureOut">
              <a:rPr lang="en-US" smtClean="0"/>
              <a:t>11/19/2012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2C15332-F78D-43E0-B8B6-06678C8539C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B17C72E-CAFA-4EF4-8271-3A6BC1D0A7E1}" type="datetimeFigureOut">
              <a:rPr lang="en-US" smtClean="0"/>
              <a:t>11/19/2012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2C15332-F78D-43E0-B8B6-06678C8539C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2C15332-F78D-43E0-B8B6-06678C8539C3}"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B17C72E-CAFA-4EF4-8271-3A6BC1D0A7E1}" type="datetimeFigureOut">
              <a:rPr lang="en-US" smtClean="0"/>
              <a:t>11/19/2012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2C15332-F78D-43E0-B8B6-06678C8539C3}"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B17C72E-CAFA-4EF4-8271-3A6BC1D0A7E1}" type="datetimeFigureOut">
              <a:rPr lang="en-US" smtClean="0"/>
              <a:t>11/19/2012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B17C72E-CAFA-4EF4-8271-3A6BC1D0A7E1}" type="datetimeFigureOut">
              <a:rPr lang="en-US" smtClean="0"/>
              <a:t>11/19/2012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2C15332-F78D-43E0-B8B6-06678C8539C3}"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a:t>
            </a:r>
            <a:endParaRPr lang="en-US" dirty="0"/>
          </a:p>
        </p:txBody>
      </p:sp>
      <p:sp>
        <p:nvSpPr>
          <p:cNvPr id="3" name="Content Placeholder 2"/>
          <p:cNvSpPr>
            <a:spLocks noGrp="1"/>
          </p:cNvSpPr>
          <p:nvPr>
            <p:ph sz="quarter" idx="1"/>
          </p:nvPr>
        </p:nvSpPr>
        <p:spPr>
          <a:xfrm>
            <a:off x="152400" y="1524000"/>
            <a:ext cx="8839200" cy="5181600"/>
          </a:xfrm>
        </p:spPr>
        <p:txBody>
          <a:bodyPr>
            <a:normAutofit/>
          </a:bodyPr>
          <a:lstStyle/>
          <a:p>
            <a:pPr marL="0" indent="0" algn="ctr">
              <a:buNone/>
            </a:pPr>
            <a:r>
              <a:rPr lang="en-US" sz="3600" b="1" dirty="0" smtClean="0">
                <a:solidFill>
                  <a:srgbClr val="7030A0"/>
                </a:solidFill>
              </a:rPr>
              <a:t>Pretend that you are the turkey that is going to be served at your Thanksgiving celebration. What speech would you give to the chef(s) in your family in defense of your life? </a:t>
            </a:r>
          </a:p>
          <a:p>
            <a:pPr algn="ctr"/>
            <a:endParaRPr lang="en-US" sz="3600" dirty="0">
              <a:solidFill>
                <a:srgbClr val="7030A0"/>
              </a:solidFill>
            </a:endParaRPr>
          </a:p>
          <a:p>
            <a:pPr marL="0" indent="0" algn="ctr">
              <a:buNone/>
            </a:pPr>
            <a:r>
              <a:rPr lang="en-US" sz="3600" dirty="0" smtClean="0">
                <a:solidFill>
                  <a:srgbClr val="7030A0"/>
                </a:solidFill>
              </a:rPr>
              <a:t>(I expect a nice paragraph response, you have 3 minutes!)</a:t>
            </a:r>
            <a:endParaRPr lang="en-US" sz="3600" dirty="0">
              <a:solidFill>
                <a:srgbClr val="7030A0"/>
              </a:solidFill>
            </a:endParaRPr>
          </a:p>
        </p:txBody>
      </p:sp>
    </p:spTree>
    <p:extLst>
      <p:ext uri="{BB962C8B-B14F-4D97-AF65-F5344CB8AC3E}">
        <p14:creationId xmlns:p14="http://schemas.microsoft.com/office/powerpoint/2010/main" val="656219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066800"/>
          </a:xfrm>
        </p:spPr>
        <p:txBody>
          <a:bodyPr>
            <a:normAutofit fontScale="90000"/>
          </a:bodyPr>
          <a:lstStyle/>
          <a:p>
            <a:r>
              <a:rPr lang="en-US" b="1" i="1" dirty="0" smtClean="0"/>
              <a:t>Waging A Living: Working Overtime in Pursuit of the Elusive American Dream</a:t>
            </a:r>
            <a:endParaRPr lang="en-US" b="1" i="1"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938156479"/>
              </p:ext>
            </p:extLst>
          </p:nvPr>
        </p:nvGraphicFramePr>
        <p:xfrm>
          <a:off x="152400" y="1371600"/>
          <a:ext cx="8763000" cy="5510933"/>
        </p:xfrm>
        <a:graphic>
          <a:graphicData uri="http://schemas.openxmlformats.org/drawingml/2006/table">
            <a:tbl>
              <a:tblPr firstRow="1" bandRow="1">
                <a:tableStyleId>{5C22544A-7EE6-4342-B048-85BDC9FD1C3A}</a:tableStyleId>
              </a:tblPr>
              <a:tblGrid>
                <a:gridCol w="2921000"/>
                <a:gridCol w="2921000"/>
                <a:gridCol w="2921000"/>
              </a:tblGrid>
              <a:tr h="1295400">
                <a:tc>
                  <a:txBody>
                    <a:bodyPr/>
                    <a:lstStyle/>
                    <a:p>
                      <a:r>
                        <a:rPr lang="en-US" dirty="0" smtClean="0"/>
                        <a:t>WHAT do I know</a:t>
                      </a:r>
                      <a:r>
                        <a:rPr lang="en-US" baseline="0" dirty="0" smtClean="0"/>
                        <a:t> about the phrase “the pursuit of the American Dream?” </a:t>
                      </a:r>
                      <a:r>
                        <a:rPr lang="en-US" i="1" baseline="0" dirty="0" smtClean="0"/>
                        <a:t>(Explain any personal experiences)</a:t>
                      </a:r>
                      <a:endParaRPr lang="en-US"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a:t>
                      </a:r>
                      <a:r>
                        <a:rPr lang="en-US" baseline="0" dirty="0" smtClean="0"/>
                        <a:t> do I WANT to know about </a:t>
                      </a:r>
                      <a:r>
                        <a:rPr lang="en-US" baseline="0" dirty="0" smtClean="0"/>
                        <a:t>“The American Dream” or “the pursuit of the American Dream?” </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did I LEARN about </a:t>
                      </a:r>
                      <a:r>
                        <a:rPr lang="en-US" baseline="0" dirty="0" smtClean="0"/>
                        <a:t>“The American Dream” or “the pursuit of the American Dream?” </a:t>
                      </a:r>
                      <a:endParaRPr lang="en-US" dirty="0" smtClean="0"/>
                    </a:p>
                    <a:p>
                      <a:endParaRPr lang="en-US" dirty="0"/>
                    </a:p>
                  </a:txBody>
                  <a:tcPr/>
                </a:tc>
              </a:tr>
              <a:tr h="4047893">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8001018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123</Words>
  <Application>Microsoft Office PowerPoint</Application>
  <PresentationFormat>On-screen Show (4:3)</PresentationFormat>
  <Paragraphs>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Civic</vt:lpstr>
      <vt:lpstr>Warm-up</vt:lpstr>
      <vt:lpstr>Waging A Living: Working Overtime in Pursuit of the Elusive American Dream</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dc:title>
  <dc:creator>Kelly L.T. Greblo</dc:creator>
  <cp:lastModifiedBy>Kelly L.T. Greblo</cp:lastModifiedBy>
  <cp:revision>1</cp:revision>
  <dcterms:created xsi:type="dcterms:W3CDTF">2012-11-19T18:44:32Z</dcterms:created>
  <dcterms:modified xsi:type="dcterms:W3CDTF">2012-11-19T18:45:11Z</dcterms:modified>
</cp:coreProperties>
</file>