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7A75F2-C6EE-4F18-B89C-C4A39C4C551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1E4953-03FB-47CB-91F9-7657D8D3A94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84144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5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11/1/12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 err="1" smtClean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Feliz</a:t>
            </a:r>
            <a:r>
              <a:rPr lang="en-US" sz="9600" b="1" dirty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Dia</a:t>
            </a:r>
            <a:r>
              <a:rPr lang="en-US" sz="9600" b="1" dirty="0" smtClean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 de Los </a:t>
            </a:r>
            <a:r>
              <a:rPr lang="en-US" sz="9600" b="1" dirty="0" err="1" smtClean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Muertos</a:t>
            </a:r>
            <a:r>
              <a:rPr lang="en-US" sz="9600" b="1" dirty="0" smtClean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! 		</a:t>
            </a:r>
            <a:r>
              <a:rPr lang="en-US" sz="9600" b="1" dirty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               </a:t>
            </a:r>
            <a:r>
              <a:rPr lang="en-US" sz="9600" b="1" dirty="0" smtClean="0">
                <a:solidFill>
                  <a:srgbClr val="002060"/>
                </a:solidFill>
                <a:latin typeface="Brush Script MT" pitchFamily="66" charset="0"/>
                <a:cs typeface="Calibri" pitchFamily="34" charset="0"/>
              </a:rPr>
              <a:t>Happy Day of The Dead! 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  <a:r>
              <a:rPr lang="en-US" sz="6400" b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/ Attendance</a:t>
            </a:r>
            <a:endParaRPr lang="en-US" sz="64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Entry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Pair Share</a:t>
            </a:r>
            <a:endParaRPr lang="en-US" sz="64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</a:t>
            </a:r>
          </a:p>
          <a:p>
            <a:pPr>
              <a:buFont typeface="Courier New" pitchFamily="49" charset="0"/>
              <a:buChar char="o"/>
            </a:pPr>
            <a:r>
              <a:rPr lang="en-US" sz="6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Reminders: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 Testing Center: </a:t>
            </a:r>
            <a:r>
              <a:rPr lang="en-US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POP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QUIZZES </a:t>
            </a:r>
            <a:r>
              <a:rPr lang="en-US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6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How Much Land Does a Man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Need,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Mark of the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Beast, and A.E. Housman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get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them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6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taken care of by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end of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next Monday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Turn-in: Critical 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Thinking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handout (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turn-in box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64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3 </a:t>
            </a:r>
            <a:r>
              <a:rPr lang="en-US" sz="6400" b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(get your textbook!)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Marriage Is a Private Affair 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Chinua Achebe (pgs. 1164-1170)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“Before You Read” activities and reading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Read 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and follow along with the story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Answer questions 1-7 on pg. 1170 in your Learning Log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Notebook</a:t>
            </a:r>
            <a:endParaRPr lang="en-US" sz="64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Read and interpret the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story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Learn and use new words</a:t>
            </a:r>
            <a:endParaRPr lang="en-US" sz="64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understanding through critical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and creative writing</a:t>
            </a:r>
            <a:endParaRPr lang="en-US" sz="64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Finish reading the story (if we didn’t in class) and answer </a:t>
            </a:r>
            <a:r>
              <a:rPr lang="en-US" sz="5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questions 1-7 on pg. 1170 in your Learning Log </a:t>
            </a:r>
            <a:r>
              <a:rPr lang="en-US" sz="5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Notebook</a:t>
            </a:r>
            <a:endParaRPr lang="en-US" sz="5600" dirty="0" smtClean="0">
              <a:solidFill>
                <a:srgbClr val="7030A0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5600" b="1" u="sng" dirty="0" smtClean="0">
                <a:solidFill>
                  <a:srgbClr val="7030A0"/>
                </a:solidFill>
              </a:rPr>
              <a:t>Any </a:t>
            </a:r>
            <a:r>
              <a:rPr lang="en-US" sz="5600" b="1" u="sng" dirty="0" smtClean="0">
                <a:solidFill>
                  <a:srgbClr val="7030A0"/>
                </a:solidFill>
              </a:rPr>
              <a:t>remaining work for: </a:t>
            </a:r>
            <a:r>
              <a:rPr lang="en-US" sz="5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5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critical thinking </a:t>
            </a:r>
            <a:r>
              <a:rPr lang="en-US" sz="5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handout</a:t>
            </a:r>
            <a:endParaRPr lang="en-US" sz="5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353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354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Marriage Is a Private Affair </a:t>
            </a:r>
            <a:r>
              <a:rPr lang="en-US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Chinua Achebe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Read and follow along with the class on pgs. 1165-1168 in your textbook</a:t>
            </a:r>
          </a:p>
          <a:p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Marriage Is a Private Affair </a:t>
            </a:r>
            <a:r>
              <a:rPr lang="en-US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Chinua Achebe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Please complete the “Before You Read” reading and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quickwrite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on pg. 1162. 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Read the story, pgs. 1165-1168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Answer questions 1-7 on page 1170 in your Learning Log Notebook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 prepared for a quiz on Monday, 11/5/12</a:t>
            </a:r>
          </a:p>
          <a:p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sz="3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lvl="1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</TotalTime>
  <Words>122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   Senior English      with Mrs. Greblo!</vt:lpstr>
      <vt:lpstr>Mrs. Greblo’s  1B Senior English Agenda:   11/1/12</vt:lpstr>
      <vt:lpstr>Daily SSR Entry:</vt:lpstr>
      <vt:lpstr>Marriage Is a Private Affair by Chinua Achebe</vt:lpstr>
      <vt:lpstr>Marriage Is a Private Affair by Chinua Achebe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English      with Mrs. Greblo!</dc:title>
  <dc:creator>Kelly L.T. Greblo</dc:creator>
  <cp:lastModifiedBy>Kelly L.T. Greblo</cp:lastModifiedBy>
  <cp:revision>18</cp:revision>
  <dcterms:created xsi:type="dcterms:W3CDTF">2012-11-01T15:52:45Z</dcterms:created>
  <dcterms:modified xsi:type="dcterms:W3CDTF">2012-11-01T20:27:34Z</dcterms:modified>
</cp:coreProperties>
</file>