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07AF6B-BB62-4992-A240-A103BE4C8AFA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FE0D39-600B-4886-A2A6-6A3B7000496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00534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903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1/18/13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/ Attendance / 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8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26</a:t>
            </a:r>
            <a:endParaRPr lang="en-US" sz="68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#9</a:t>
            </a:r>
            <a:endParaRPr lang="en-US" sz="6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8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We </a:t>
            </a: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have </a:t>
            </a: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FOUR </a:t>
            </a: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class periods until the END of semester 1 (including today</a:t>
            </a: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)!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We will have a FINAL EXAM on our “</a:t>
            </a:r>
            <a:r>
              <a:rPr lang="en-US" sz="68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Persepolis</a:t>
            </a:r>
            <a:r>
              <a:rPr lang="en-US" sz="6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Cultural Terms” on Tues., 1/29- STUDY!!!</a:t>
            </a:r>
            <a:endParaRPr lang="en-US" sz="68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Persepolis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by </a:t>
            </a:r>
            <a:r>
              <a:rPr lang="en-US" sz="68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Marjane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8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Satrapi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out reading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schedules –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let’s fix a few errors </a:t>
            </a:r>
            <a:endParaRPr lang="en-US" sz="6800" b="1" i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Journal assignment </a:t>
            </a:r>
            <a:endParaRPr lang="en-US" sz="68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“New Experience” Writing 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away your LLN and/or writing folders in the LLN Storage File </a:t>
            </a:r>
            <a:r>
              <a:rPr lang="en-US" sz="6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68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6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68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Read and explore nonfiction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text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Develop a common place specific occasion as the basis for the reflection</a:t>
            </a:r>
            <a:endParaRPr lang="en-US" sz="64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expressively in one of the four writing modes in an uninhibited manner </a:t>
            </a: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7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72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287295774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197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   Senior English      with Mrs. Greblo!</vt:lpstr>
      <vt:lpstr>Mrs. Greblo’s  1B Senior English Agenda:   1/18/13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2</cp:revision>
  <dcterms:created xsi:type="dcterms:W3CDTF">2013-01-18T17:08:16Z</dcterms:created>
  <dcterms:modified xsi:type="dcterms:W3CDTF">2013-01-18T17:13:53Z</dcterms:modified>
</cp:coreProperties>
</file>