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FA251F-3EFB-4AD0-9159-3097D12D1A44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DD3399-4659-49B1-9C34-B8203A847C3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05455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672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1/16/13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(WSJ) /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25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#8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Did anyone attend the FAFSA workshop?</a:t>
            </a:r>
            <a:endParaRPr lang="en-US" sz="68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We have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FIVE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class periods until the END of semester 1 (including today)!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6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Marjane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Satrapi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out reading schedules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Read chapters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10-14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(Read slowly, carefully, and at your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own pace)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8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Read and explore nonfiction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text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Develop a common place specific occasion as the basis for the reflection</a:t>
            </a:r>
            <a:endParaRPr lang="en-US" sz="6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72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38092182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done reading </a:t>
            </a:r>
            <a:r>
              <a:rPr lang="en-US" dirty="0" err="1" smtClean="0"/>
              <a:t>ch.s</a:t>
            </a:r>
            <a:r>
              <a:rPr lang="en-US" dirty="0" smtClean="0"/>
              <a:t> </a:t>
            </a:r>
            <a:r>
              <a:rPr lang="en-US" dirty="0" smtClean="0"/>
              <a:t>10-14….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 back through chapters </a:t>
            </a:r>
            <a:r>
              <a:rPr lang="en-US" sz="3600" dirty="0" smtClean="0"/>
              <a:t>10, </a:t>
            </a:r>
            <a:r>
              <a:rPr lang="en-US" sz="3600" dirty="0" smtClean="0"/>
              <a:t>11, 12, 13, and 14</a:t>
            </a:r>
            <a:r>
              <a:rPr lang="en-US" sz="3600" dirty="0" smtClean="0"/>
              <a:t> </a:t>
            </a:r>
            <a:r>
              <a:rPr lang="en-US" sz="3600" dirty="0" smtClean="0"/>
              <a:t>to examine the panels closely…</a:t>
            </a:r>
          </a:p>
          <a:p>
            <a:endParaRPr lang="en-US" sz="800" dirty="0"/>
          </a:p>
          <a:p>
            <a:r>
              <a:rPr lang="en-US" sz="3600" dirty="0" smtClean="0"/>
              <a:t>Take time to appreciate </a:t>
            </a:r>
            <a:r>
              <a:rPr lang="en-US" sz="3600" dirty="0" err="1" smtClean="0"/>
              <a:t>Marjane’s</a:t>
            </a:r>
            <a:r>
              <a:rPr lang="en-US" sz="3600" dirty="0" smtClean="0"/>
              <a:t> artistry.</a:t>
            </a:r>
          </a:p>
          <a:p>
            <a:endParaRPr lang="en-US" sz="800" dirty="0"/>
          </a:p>
          <a:p>
            <a:r>
              <a:rPr lang="en-US" sz="3600" dirty="0" smtClean="0"/>
              <a:t>Select your favorite panel and sketch it in your LLN (any size you like). </a:t>
            </a:r>
          </a:p>
          <a:p>
            <a:endParaRPr lang="en-US" sz="900" dirty="0" smtClean="0"/>
          </a:p>
          <a:p>
            <a:r>
              <a:rPr lang="en-US" sz="3600" dirty="0" smtClean="0"/>
              <a:t>This panel will be needed for a later assignment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79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251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   Senior English      with Mrs. Greblo!</vt:lpstr>
      <vt:lpstr>Mrs. Greblo’s  1B Senior English Agenda:   1/16/13</vt:lpstr>
      <vt:lpstr>If you are done reading ch.s 10-14….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6</cp:revision>
  <dcterms:created xsi:type="dcterms:W3CDTF">2013-01-16T17:16:17Z</dcterms:created>
  <dcterms:modified xsi:type="dcterms:W3CDTF">2013-01-16T17:50:23Z</dcterms:modified>
</cp:coreProperties>
</file>