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7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886425-80E5-4D78-B8CC-17C2287F093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089D15-2977-4ED0-A2D6-889A294BE97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49011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4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94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5/9/13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23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23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Graduation is around the corner folks!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We only have 9 more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 periods, be here every 1B, don't miss any!!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Finish your Job Shadow Packets, ASAP! See Nova or </a:t>
            </a:r>
            <a:r>
              <a:rPr lang="en-US" sz="6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Bovee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in the Counseling Center with anything 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. </a:t>
            </a:r>
            <a:r>
              <a:rPr lang="en-US" sz="68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Visit: </a:t>
            </a:r>
            <a:r>
              <a:rPr lang="en-US" sz="6800" b="1" i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  <a:endParaRPr lang="en-US" sz="6800" b="1" i="1" u="sng" dirty="0">
              <a:solidFill>
                <a:srgbClr val="0070C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6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 </a:t>
            </a:r>
            <a:r>
              <a:rPr lang="en-US" sz="68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Read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 Raisin in the Sun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Lorraine Hansberry: </a:t>
            </a:r>
            <a:r>
              <a:rPr lang="en-US" sz="6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Finish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ACT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1, Scene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 and read Scene 2</a:t>
            </a:r>
          </a:p>
          <a:p>
            <a:pPr lvl="1">
              <a:buFont typeface="Courier New" pitchFamily="49" charset="0"/>
              <a:buChar char="o"/>
            </a:pPr>
            <a:r>
              <a:rPr lang="en-US" sz="63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ACT 1 Response Questions and </a:t>
            </a:r>
            <a:r>
              <a:rPr lang="en-US" sz="63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Writing </a:t>
            </a:r>
            <a:endParaRPr lang="en-US" sz="63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Cabinet </a:t>
            </a:r>
            <a:r>
              <a:rPr lang="en-US" sz="6800" b="1" i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please!</a:t>
            </a:r>
            <a:endParaRPr lang="en-US" sz="68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</a:t>
            </a: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of 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expressively in one of the four writing modes in an uninhibited 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dirty="0" smtClean="0">
                <a:solidFill>
                  <a:srgbClr val="00B050"/>
                </a:solidFill>
              </a:rPr>
              <a:t>Relate </a:t>
            </a:r>
            <a:r>
              <a:rPr lang="en-US" sz="6400" b="1" dirty="0" smtClean="0">
                <a:solidFill>
                  <a:srgbClr val="00B050"/>
                </a:solidFill>
              </a:rPr>
              <a:t>A Raisin in the Sun </a:t>
            </a:r>
            <a:r>
              <a:rPr lang="en-US" sz="6400" dirty="0" smtClean="0">
                <a:solidFill>
                  <a:srgbClr val="00B050"/>
                </a:solidFill>
              </a:rPr>
              <a:t>to the </a:t>
            </a:r>
            <a:r>
              <a:rPr lang="en-US" sz="6400" b="1" dirty="0" smtClean="0">
                <a:solidFill>
                  <a:srgbClr val="00B050"/>
                </a:solidFill>
              </a:rPr>
              <a:t>greater theme of African American literature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</a:rPr>
              <a:t>Identify</a:t>
            </a:r>
            <a:r>
              <a:rPr lang="en-US" sz="6400" dirty="0" smtClean="0">
                <a:solidFill>
                  <a:srgbClr val="00B050"/>
                </a:solidFill>
              </a:rPr>
              <a:t> </a:t>
            </a:r>
            <a:r>
              <a:rPr lang="en-US" sz="6400" dirty="0">
                <a:solidFill>
                  <a:srgbClr val="00B050"/>
                </a:solidFill>
              </a:rPr>
              <a:t>and </a:t>
            </a:r>
            <a:r>
              <a:rPr lang="en-US" sz="6400" b="1" dirty="0">
                <a:solidFill>
                  <a:srgbClr val="00B050"/>
                </a:solidFill>
              </a:rPr>
              <a:t>explain</a:t>
            </a:r>
            <a:r>
              <a:rPr lang="en-US" sz="6400" dirty="0">
                <a:solidFill>
                  <a:srgbClr val="00B050"/>
                </a:solidFill>
              </a:rPr>
              <a:t> the</a:t>
            </a:r>
            <a:r>
              <a:rPr lang="en-US" sz="6400" b="1" dirty="0">
                <a:solidFill>
                  <a:srgbClr val="00B050"/>
                </a:solidFill>
              </a:rPr>
              <a:t> themes of the play</a:t>
            </a:r>
            <a:r>
              <a:rPr lang="en-US" sz="6400" dirty="0">
                <a:solidFill>
                  <a:srgbClr val="00B050"/>
                </a:solidFill>
              </a:rPr>
              <a:t>, and discuss how they are </a:t>
            </a:r>
            <a:r>
              <a:rPr lang="en-US" sz="6400" dirty="0" smtClean="0">
                <a:solidFill>
                  <a:srgbClr val="00B050"/>
                </a:solidFill>
              </a:rPr>
              <a:t>developed</a:t>
            </a:r>
            <a:endParaRPr lang="en-US" sz="6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</p:txBody>
      </p:sp>
    </p:spTree>
    <p:extLst>
      <p:ext uri="{BB962C8B-B14F-4D97-AF65-F5344CB8AC3E}">
        <p14:creationId xmlns:p14="http://schemas.microsoft.com/office/powerpoint/2010/main" val="28918481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overs.openlibrary.org/w/id/41946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810642" cy="5638800"/>
          </a:xfrm>
          <a:prstGeom prst="rect">
            <a:avLst/>
          </a:prstGeom>
          <a:noFill/>
        </p:spPr>
      </p:pic>
      <p:pic>
        <p:nvPicPr>
          <p:cNvPr id="11266" name="Picture 2" descr="http://t0.gstatic.com/images?q=tbn:ANd9GcQnpOzyl1NhlA7a_tc63IlJ3TaC_uLtyjB1Q_-sdJxeJtVxFn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125679" cy="32766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Qc7e8fpuIPUcirzcrKhY384ZmFmPEMu-k0cDBPgx6NRwCkVBrM8NVerMuK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"/>
            <a:ext cx="2454287" cy="3276600"/>
          </a:xfrm>
          <a:prstGeom prst="rect">
            <a:avLst/>
          </a:prstGeom>
          <a:noFill/>
        </p:spPr>
      </p:pic>
      <p:pic>
        <p:nvPicPr>
          <p:cNvPr id="11270" name="Picture 6" descr="http://www.achievement.org/achievers/ric0/photos/ric0-061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28999"/>
            <a:ext cx="3352800" cy="3296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3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 1 </a:t>
            </a:r>
            <a:r>
              <a:rPr lang="en-US" dirty="0" smtClean="0"/>
              <a:t>Response Questions and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r>
              <a:rPr lang="en-US" sz="3600" i="1" dirty="0" smtClean="0"/>
              <a:t>On page 1074, on LOOSE LEAF, titling your paper with the orange title above…</a:t>
            </a:r>
          </a:p>
          <a:p>
            <a:pPr lvl="1"/>
            <a:r>
              <a:rPr lang="en-US" sz="4000" b="1" dirty="0" smtClean="0">
                <a:solidFill>
                  <a:srgbClr val="7030A0"/>
                </a:solidFill>
              </a:rPr>
              <a:t>Please respond in complete sentence form to questions 1-5 &amp; 7 (skip #6).</a:t>
            </a:r>
          </a:p>
          <a:p>
            <a:pPr lvl="1"/>
            <a:r>
              <a:rPr lang="en-US" sz="4000" b="1" dirty="0" smtClean="0">
                <a:solidFill>
                  <a:srgbClr val="7030A0"/>
                </a:solidFill>
              </a:rPr>
              <a:t>Then respond to the “Reading On” writing prompt at the bottom of page 1075. </a:t>
            </a:r>
            <a:r>
              <a:rPr lang="en-US" sz="4000" b="1" i="1" dirty="0" smtClean="0">
                <a:solidFill>
                  <a:srgbClr val="7030A0"/>
                </a:solidFill>
              </a:rPr>
              <a:t>Write at least TWO PARAGRAPHS.</a:t>
            </a:r>
            <a:endParaRPr lang="en-US" sz="4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 Hansberry’s use of allusions and symbolism as literary techniques.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theatrical conventions, such as monologues and stage directions, and explain how Hansberry uses them.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and contrast differing viewpoints on heritage,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assimilationism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Afrocentrism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and explain the themes of the play, and discuss how they are developed.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growth of the relationship between Ruth and Walter.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character growth of all major characters in the play.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differing viewpoints on Caucasian oppression in the 1950s and how these affected poor African-American families.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events and characters based on Hansberry’s own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differences of opinion among the Youngers, Mrs. Johnson, and George Murchison in relation to the pursuit of dreams.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parallels that Hansberry draws between characters’ viewpoints and the significance of those parallels.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472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   Senior English      with Mrs. Greblo!</vt:lpstr>
      <vt:lpstr>Daily SSR Entry:</vt:lpstr>
      <vt:lpstr>Mrs. Greblo’s  1B Senior English Agenda:   5/9/13</vt:lpstr>
      <vt:lpstr>PowerPoint Presentation</vt:lpstr>
      <vt:lpstr>ACT 1 Response Questions and Writing</vt:lpstr>
      <vt:lpstr>Full List of Unit Objectives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12</cp:revision>
  <dcterms:created xsi:type="dcterms:W3CDTF">2013-05-09T15:23:28Z</dcterms:created>
  <dcterms:modified xsi:type="dcterms:W3CDTF">2013-05-09T17:55:56Z</dcterms:modified>
</cp:coreProperties>
</file>