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FECBFBC-8BA7-4E15-B6F8-9605C4D60543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D85F26-B5D4-4009-8959-F4D4B2E9DF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898301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747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411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4/29/13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/ Attendance / 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4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19</a:t>
            </a:r>
            <a:endParaRPr lang="en-US" sz="6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19</a:t>
            </a:r>
            <a:endParaRPr lang="en-US" sz="6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4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Finish your Job Shadow Packets, ASAP! See Nova or </a:t>
            </a:r>
            <a:r>
              <a:rPr lang="en-US" sz="6400" b="1" u="sng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Bovee</a:t>
            </a:r>
            <a:r>
              <a:rPr lang="en-US" sz="64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in the Counseling Center with anything </a:t>
            </a:r>
            <a:r>
              <a:rPr lang="en-US" sz="64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. </a:t>
            </a:r>
            <a:endParaRPr lang="en-US" sz="6400" b="1" u="sng" dirty="0">
              <a:solidFill>
                <a:srgbClr val="C00000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Turn-in your Civil </a:t>
            </a: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Rights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Movement </a:t>
            </a: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film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questions sheet (from last class)</a:t>
            </a:r>
            <a:endParaRPr lang="en-US" sz="6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 (5 </a:t>
            </a:r>
            <a:r>
              <a:rPr lang="en-US" sz="6400" b="1" i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mins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.)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Unit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Pre-assessment: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Civil Rights Movement short film </a:t>
            </a:r>
            <a:r>
              <a:rPr lang="en-US" sz="6400" b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wrap-up discussion</a:t>
            </a:r>
            <a:endParaRPr lang="en-US" sz="64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Lorraine Hansberry biography and discussion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Four Corners Activity 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(…if we have time)</a:t>
            </a:r>
            <a:endParaRPr lang="en-US" sz="6400" b="1" i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away your LLN and/or writing folders in the LLN Storage File </a:t>
            </a:r>
            <a:r>
              <a:rPr lang="en-US" sz="6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64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6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64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6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6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</a:t>
            </a:r>
            <a:r>
              <a:rPr lang="en-US" sz="6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expressively in one of the four writing modes in an uninhibited </a:t>
            </a:r>
            <a:r>
              <a:rPr lang="en-US" sz="6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manner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dirty="0" smtClean="0">
                <a:solidFill>
                  <a:srgbClr val="00B050"/>
                </a:solidFill>
              </a:rPr>
              <a:t>Relate </a:t>
            </a:r>
            <a:r>
              <a:rPr lang="en-US" sz="6000" b="1" dirty="0">
                <a:solidFill>
                  <a:srgbClr val="00B050"/>
                </a:solidFill>
              </a:rPr>
              <a:t>A Raisin in the Sun </a:t>
            </a:r>
            <a:r>
              <a:rPr lang="en-US" sz="6000" dirty="0">
                <a:solidFill>
                  <a:srgbClr val="00B050"/>
                </a:solidFill>
              </a:rPr>
              <a:t>to the </a:t>
            </a:r>
            <a:r>
              <a:rPr lang="en-US" sz="6000" b="1" dirty="0">
                <a:solidFill>
                  <a:srgbClr val="00B050"/>
                </a:solidFill>
              </a:rPr>
              <a:t>greater theme of African American literature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>
                <a:solidFill>
                  <a:srgbClr val="00B050"/>
                </a:solidFill>
              </a:rPr>
              <a:t>Identify</a:t>
            </a:r>
            <a:r>
              <a:rPr lang="en-US" sz="6000" dirty="0">
                <a:solidFill>
                  <a:srgbClr val="00B050"/>
                </a:solidFill>
              </a:rPr>
              <a:t> and </a:t>
            </a:r>
            <a:r>
              <a:rPr lang="en-US" sz="6000" b="1" dirty="0">
                <a:solidFill>
                  <a:srgbClr val="00B050"/>
                </a:solidFill>
              </a:rPr>
              <a:t>explain</a:t>
            </a:r>
            <a:r>
              <a:rPr lang="en-US" sz="6000" dirty="0">
                <a:solidFill>
                  <a:srgbClr val="00B050"/>
                </a:solidFill>
              </a:rPr>
              <a:t> the</a:t>
            </a:r>
            <a:r>
              <a:rPr lang="en-US" sz="6000" b="1" dirty="0">
                <a:solidFill>
                  <a:srgbClr val="00B050"/>
                </a:solidFill>
              </a:rPr>
              <a:t> themes of the play</a:t>
            </a:r>
            <a:r>
              <a:rPr lang="en-US" sz="6000" dirty="0">
                <a:solidFill>
                  <a:srgbClr val="00B050"/>
                </a:solidFill>
              </a:rPr>
              <a:t>, and discuss how they are </a:t>
            </a:r>
            <a:r>
              <a:rPr lang="en-US" sz="6000" dirty="0" smtClean="0">
                <a:solidFill>
                  <a:srgbClr val="00B050"/>
                </a:solidFill>
              </a:rPr>
              <a:t>developed</a:t>
            </a:r>
            <a:endParaRPr lang="en-US" sz="60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7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</a:t>
            </a:r>
            <a:r>
              <a:rPr lang="en-US" sz="6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60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279410071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overs.openlibrary.org/w/id/419463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810642" cy="5638800"/>
          </a:xfrm>
          <a:prstGeom prst="rect">
            <a:avLst/>
          </a:prstGeom>
          <a:noFill/>
        </p:spPr>
      </p:pic>
      <p:pic>
        <p:nvPicPr>
          <p:cNvPr id="11266" name="Picture 2" descr="http://t0.gstatic.com/images?q=tbn:ANd9GcQnpOzyl1NhlA7a_tc63IlJ3TaC_uLtyjB1Q_-sdJxeJtVxFn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125679" cy="3276600"/>
          </a:xfrm>
          <a:prstGeom prst="rect">
            <a:avLst/>
          </a:prstGeom>
          <a:noFill/>
        </p:spPr>
      </p:pic>
      <p:pic>
        <p:nvPicPr>
          <p:cNvPr id="11268" name="Picture 4" descr="http://t0.gstatic.com/images?q=tbn:ANd9GcQc7e8fpuIPUcirzcrKhY384ZmFmPEMu-k0cDBPgx6NRwCkVBrM8NVerMuK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52400"/>
            <a:ext cx="2454287" cy="3276600"/>
          </a:xfrm>
          <a:prstGeom prst="rect">
            <a:avLst/>
          </a:prstGeom>
          <a:noFill/>
        </p:spPr>
      </p:pic>
      <p:pic>
        <p:nvPicPr>
          <p:cNvPr id="11270" name="Picture 6" descr="http://www.achievement.org/achievers/ric0/photos/ric0-061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428999"/>
            <a:ext cx="3352800" cy="3296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18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List of Unit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Explain Hansberry’s use of allusions and symbolism as literary techniques.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theatrical conventions, such as monologues and stage directions, and explain how Hansberry uses them.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compare and contrast differing viewpoints on heritage,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assimilationism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Afrocentrism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and explain the themes of the play, and discuss how they are developed.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growth of the relationship between Ruth and Walter.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character growth of all major characters in the play.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differing viewpoints on Caucasian oppression in the 1950s and how these affected poor African-American families.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events and characters based on Hansberry’s own life.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differences of opinion among the Youngers, Mrs. Johnson, and George Murchison in relation to the pursuit of dreams.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parallels that Hansberry draws between characters’ viewpoints and the significance of those parallels.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</TotalTime>
  <Words>396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   Senior English      with Mrs. Greblo!</vt:lpstr>
      <vt:lpstr>Daily SSR Entry:</vt:lpstr>
      <vt:lpstr>Mrs. Greblo’s  1B Senior English Agenda:   4/29/13</vt:lpstr>
      <vt:lpstr>PowerPoint Presentation</vt:lpstr>
      <vt:lpstr>Full List of Unit Objectives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8</cp:revision>
  <dcterms:created xsi:type="dcterms:W3CDTF">2013-04-29T15:55:48Z</dcterms:created>
  <dcterms:modified xsi:type="dcterms:W3CDTF">2013-04-29T17:24:11Z</dcterms:modified>
</cp:coreProperties>
</file>