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E13E7FD-C990-426C-8417-F6EF04B470F2}" type="datetimeFigureOut">
              <a:rPr lang="en-US" smtClean="0"/>
              <a:t>10/17/2012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7FB24CD-F827-4886-B829-A52D0F54DC39}"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13E7FD-C990-426C-8417-F6EF04B470F2}" type="datetimeFigureOut">
              <a:rPr lang="en-US" smtClean="0"/>
              <a:t>10/17/2012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B24CD-F827-4886-B829-A52D0F54DC3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7FB24CD-F827-4886-B829-A52D0F54DC39}"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13E7FD-C990-426C-8417-F6EF04B470F2}" type="datetimeFigureOut">
              <a:rPr lang="en-US" smtClean="0"/>
              <a:t>10/17/2012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E13E7FD-C990-426C-8417-F6EF04B470F2}" type="datetimeFigureOut">
              <a:rPr lang="en-US" smtClean="0"/>
              <a:t>10/17/2012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7FB24CD-F827-4886-B829-A52D0F54DC39}"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E13E7FD-C990-426C-8417-F6EF04B470F2}" type="datetimeFigureOut">
              <a:rPr lang="en-US" smtClean="0"/>
              <a:t>10/17/2012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7FB24CD-F827-4886-B829-A52D0F54DC39}"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E13E7FD-C990-426C-8417-F6EF04B470F2}" type="datetimeFigureOut">
              <a:rPr lang="en-US" smtClean="0"/>
              <a:t>10/17/2012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B24CD-F827-4886-B829-A52D0F54DC39}"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E13E7FD-C990-426C-8417-F6EF04B470F2}" type="datetimeFigureOut">
              <a:rPr lang="en-US" smtClean="0"/>
              <a:t>10/17/2012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7FB24CD-F827-4886-B829-A52D0F54DC39}"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13E7FD-C990-426C-8417-F6EF04B470F2}" type="datetimeFigureOut">
              <a:rPr lang="en-US" smtClean="0"/>
              <a:t>10/17/2012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7FB24CD-F827-4886-B829-A52D0F54DC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E13E7FD-C990-426C-8417-F6EF04B470F2}" type="datetimeFigureOut">
              <a:rPr lang="en-US" smtClean="0"/>
              <a:t>10/17/2012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7FB24CD-F827-4886-B829-A52D0F54DC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7FB24CD-F827-4886-B829-A52D0F54DC39}"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E13E7FD-C990-426C-8417-F6EF04B470F2}" type="datetimeFigureOut">
              <a:rPr lang="en-US" smtClean="0"/>
              <a:t>10/17/2012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7FB24CD-F827-4886-B829-A52D0F54DC39}"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E13E7FD-C990-426C-8417-F6EF04B470F2}" type="datetimeFigureOut">
              <a:rPr lang="en-US" smtClean="0"/>
              <a:t>10/17/2012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E13E7FD-C990-426C-8417-F6EF04B470F2}" type="datetimeFigureOut">
              <a:rPr lang="en-US" smtClean="0"/>
              <a:t>10/17/2012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7FB24CD-F827-4886-B829-A52D0F54DC39}"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0989310"/>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44326939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700" b="1" dirty="0" smtClean="0">
                <a:solidFill>
                  <a:schemeClr val="accent3"/>
                </a:solidFill>
                <a:latin typeface="Calibri" pitchFamily="34" charset="0"/>
                <a:cs typeface="Calibri" pitchFamily="34" charset="0"/>
              </a:rPr>
              <a:t>Mrs. </a:t>
            </a:r>
            <a:r>
              <a:rPr lang="en-US" sz="2700" b="1" dirty="0" err="1" smtClean="0">
                <a:solidFill>
                  <a:schemeClr val="accent3"/>
                </a:solidFill>
                <a:latin typeface="Calibri" pitchFamily="34" charset="0"/>
                <a:cs typeface="Calibri" pitchFamily="34" charset="0"/>
              </a:rPr>
              <a:t>Greblo’s</a:t>
            </a:r>
            <a:r>
              <a:rPr lang="en-US" sz="2700" b="1" dirty="0" smtClean="0">
                <a:solidFill>
                  <a:schemeClr val="accent3"/>
                </a:solidFill>
                <a:latin typeface="Calibri" pitchFamily="34" charset="0"/>
                <a:cs typeface="Calibri" pitchFamily="34" charset="0"/>
              </a:rPr>
              <a:t>  2B/3B Sophomore English Agenda:   </a:t>
            </a:r>
            <a:r>
              <a:rPr lang="en-US" sz="2700" b="1" dirty="0" smtClean="0">
                <a:solidFill>
                  <a:srgbClr val="00B050"/>
                </a:solidFill>
                <a:latin typeface="Calibri" pitchFamily="34" charset="0"/>
                <a:cs typeface="Calibri" pitchFamily="34" charset="0"/>
              </a:rPr>
              <a:t>10/17/12</a:t>
            </a:r>
            <a:endParaRPr lang="en-US" sz="27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447800"/>
            <a:ext cx="8839200" cy="5410200"/>
          </a:xfrm>
        </p:spPr>
        <p:txBody>
          <a:bodyPr>
            <a:normAutofit fontScale="40000" lnSpcReduction="20000"/>
          </a:bodyPr>
          <a:lstStyle/>
          <a:p>
            <a:pPr marL="0" indent="0">
              <a:buNone/>
            </a:pPr>
            <a:r>
              <a:rPr lang="en-US" sz="40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4500" b="1" dirty="0">
                <a:solidFill>
                  <a:srgbClr val="7030A0"/>
                </a:solidFill>
                <a:latin typeface="Calibri" pitchFamily="34" charset="0"/>
                <a:cs typeface="Calibri" pitchFamily="34" charset="0"/>
              </a:rPr>
              <a:t>Seating Chart!</a:t>
            </a:r>
          </a:p>
          <a:p>
            <a:pPr>
              <a:buFont typeface="Courier New" pitchFamily="49" charset="0"/>
              <a:buChar char="o"/>
            </a:pPr>
            <a:r>
              <a:rPr lang="en-US" sz="4500" b="1" dirty="0">
                <a:solidFill>
                  <a:srgbClr val="7030A0"/>
                </a:solidFill>
                <a:latin typeface="Calibri" pitchFamily="34" charset="0"/>
                <a:cs typeface="Calibri" pitchFamily="34" charset="0"/>
              </a:rPr>
              <a:t>SSR /Attendance</a:t>
            </a:r>
          </a:p>
          <a:p>
            <a:pPr>
              <a:buFont typeface="Courier New" pitchFamily="49" charset="0"/>
              <a:buChar char="o"/>
            </a:pPr>
            <a:r>
              <a:rPr lang="en-US" sz="4500" b="1" dirty="0">
                <a:solidFill>
                  <a:srgbClr val="7030A0"/>
                </a:solidFill>
                <a:latin typeface="Calibri" pitchFamily="34" charset="0"/>
                <a:cs typeface="Calibri" pitchFamily="34" charset="0"/>
              </a:rPr>
              <a:t>Daily SSR Entry</a:t>
            </a:r>
          </a:p>
          <a:p>
            <a:pPr>
              <a:buFont typeface="Courier New" pitchFamily="49" charset="0"/>
              <a:buChar char="o"/>
            </a:pPr>
            <a:r>
              <a:rPr lang="en-US" sz="4500" b="1" dirty="0">
                <a:solidFill>
                  <a:srgbClr val="7030A0"/>
                </a:solidFill>
                <a:latin typeface="Calibri" pitchFamily="34" charset="0"/>
                <a:cs typeface="Calibri" pitchFamily="34" charset="0"/>
              </a:rPr>
              <a:t>Daily SSR Entry Pair Share</a:t>
            </a:r>
          </a:p>
          <a:p>
            <a:pPr>
              <a:buFont typeface="Courier New" pitchFamily="49" charset="0"/>
              <a:buChar char="o"/>
            </a:pPr>
            <a:r>
              <a:rPr lang="en-US" sz="4500" b="1" dirty="0">
                <a:solidFill>
                  <a:srgbClr val="7030A0"/>
                </a:solidFill>
                <a:latin typeface="Calibri" pitchFamily="34" charset="0"/>
                <a:cs typeface="Calibri" pitchFamily="34" charset="0"/>
              </a:rPr>
              <a:t>Agenda</a:t>
            </a:r>
            <a:endParaRPr lang="en-US" sz="4500" b="1" dirty="0">
              <a:solidFill>
                <a:srgbClr val="C00000"/>
              </a:solidFill>
              <a:latin typeface="Calibri" pitchFamily="34" charset="0"/>
              <a:cs typeface="Calibri" pitchFamily="34" charset="0"/>
            </a:endParaRPr>
          </a:p>
          <a:p>
            <a:pPr>
              <a:buFont typeface="Courier New" pitchFamily="49" charset="0"/>
              <a:buChar char="o"/>
            </a:pPr>
            <a:r>
              <a:rPr lang="en-US" sz="4500" u="sng" dirty="0" smtClean="0">
                <a:solidFill>
                  <a:srgbClr val="FF0000"/>
                </a:solidFill>
                <a:latin typeface="Calibri" pitchFamily="34" charset="0"/>
                <a:cs typeface="Calibri" pitchFamily="34" charset="0"/>
              </a:rPr>
              <a:t>Reminders</a:t>
            </a:r>
            <a:r>
              <a:rPr lang="en-US" sz="4500" u="sng" dirty="0" smtClean="0">
                <a:solidFill>
                  <a:srgbClr val="FF0000"/>
                </a:solidFill>
                <a:latin typeface="Calibri" pitchFamily="34" charset="0"/>
                <a:cs typeface="Calibri" pitchFamily="34" charset="0"/>
              </a:rPr>
              <a:t>: </a:t>
            </a:r>
            <a:endParaRPr lang="en-US" sz="4500" u="sng" dirty="0">
              <a:solidFill>
                <a:srgbClr val="FF0000"/>
              </a:solidFill>
              <a:latin typeface="Calibri" pitchFamily="34" charset="0"/>
              <a:cs typeface="Calibri" pitchFamily="34" charset="0"/>
            </a:endParaRPr>
          </a:p>
          <a:p>
            <a:pPr lvl="1">
              <a:buFont typeface="Courier New" pitchFamily="49" charset="0"/>
              <a:buChar char="o"/>
            </a:pPr>
            <a:r>
              <a:rPr lang="en-US" sz="4500" b="1" dirty="0" smtClean="0">
                <a:solidFill>
                  <a:srgbClr val="FF0000"/>
                </a:solidFill>
                <a:latin typeface="Calibri" pitchFamily="34" charset="0"/>
                <a:cs typeface="Calibri" pitchFamily="34" charset="0"/>
                <a:sym typeface="Wingdings" pitchFamily="2" charset="2"/>
              </a:rPr>
              <a:t>PSAT’s- </a:t>
            </a:r>
            <a:r>
              <a:rPr lang="en-US" sz="4500" b="1" dirty="0" smtClean="0">
                <a:solidFill>
                  <a:srgbClr val="FF0000"/>
                </a:solidFill>
                <a:latin typeface="Calibri" pitchFamily="34" charset="0"/>
                <a:cs typeface="Calibri" pitchFamily="34" charset="0"/>
                <a:sym typeface="Wingdings" pitchFamily="2" charset="2"/>
              </a:rPr>
              <a:t>there </a:t>
            </a:r>
            <a:r>
              <a:rPr lang="en-US" sz="4500" b="1" dirty="0" smtClean="0">
                <a:solidFill>
                  <a:srgbClr val="FF0000"/>
                </a:solidFill>
                <a:latin typeface="Calibri" pitchFamily="34" charset="0"/>
                <a:cs typeface="Calibri" pitchFamily="34" charset="0"/>
                <a:sym typeface="Wingdings" pitchFamily="2" charset="2"/>
              </a:rPr>
              <a:t>are less than  </a:t>
            </a:r>
            <a:r>
              <a:rPr lang="en-US" sz="4500" b="1" dirty="0" smtClean="0">
                <a:solidFill>
                  <a:srgbClr val="FF0000"/>
                </a:solidFill>
                <a:latin typeface="Calibri" pitchFamily="34" charset="0"/>
                <a:cs typeface="Calibri" pitchFamily="34" charset="0"/>
                <a:sym typeface="Wingdings" pitchFamily="2" charset="2"/>
              </a:rPr>
              <a:t>25 spots left! It’s $20. (PSAT is taking place </a:t>
            </a:r>
            <a:r>
              <a:rPr lang="en-US" sz="4500" b="1" dirty="0" smtClean="0">
                <a:solidFill>
                  <a:srgbClr val="FF0000"/>
                </a:solidFill>
                <a:latin typeface="Calibri" pitchFamily="34" charset="0"/>
                <a:cs typeface="Calibri" pitchFamily="34" charset="0"/>
                <a:sym typeface="Wingdings" pitchFamily="2" charset="2"/>
              </a:rPr>
              <a:t>this Saturday!)</a:t>
            </a:r>
            <a:endParaRPr lang="en-US" sz="4500" b="1" dirty="0" smtClean="0">
              <a:solidFill>
                <a:srgbClr val="FF0000"/>
              </a:solidFill>
              <a:latin typeface="Calibri" pitchFamily="34" charset="0"/>
              <a:cs typeface="Calibri" pitchFamily="34" charset="0"/>
              <a:sym typeface="Wingdings" pitchFamily="2" charset="2"/>
            </a:endParaRPr>
          </a:p>
          <a:p>
            <a:pPr>
              <a:buFont typeface="Courier New" pitchFamily="49" charset="0"/>
              <a:buChar char="o"/>
            </a:pPr>
            <a:r>
              <a:rPr lang="en-US" sz="4500" b="1" dirty="0" smtClean="0">
                <a:solidFill>
                  <a:srgbClr val="7030A0"/>
                </a:solidFill>
                <a:latin typeface="Calibri" pitchFamily="34" charset="0"/>
                <a:cs typeface="Calibri" pitchFamily="34" charset="0"/>
              </a:rPr>
              <a:t>Part </a:t>
            </a:r>
            <a:r>
              <a:rPr lang="en-US" sz="4500" b="1" dirty="0">
                <a:solidFill>
                  <a:srgbClr val="7030A0"/>
                </a:solidFill>
                <a:latin typeface="Calibri" pitchFamily="34" charset="0"/>
                <a:cs typeface="Calibri" pitchFamily="34" charset="0"/>
              </a:rPr>
              <a:t>2</a:t>
            </a:r>
            <a:r>
              <a:rPr lang="en-US" sz="4500" b="1" dirty="0" smtClean="0">
                <a:solidFill>
                  <a:srgbClr val="7030A0"/>
                </a:solidFill>
                <a:latin typeface="Calibri" pitchFamily="34" charset="0"/>
                <a:cs typeface="Calibri" pitchFamily="34" charset="0"/>
              </a:rPr>
              <a:t>: </a:t>
            </a:r>
            <a:r>
              <a:rPr lang="en-US" sz="4500" b="1" i="1" dirty="0" smtClean="0">
                <a:solidFill>
                  <a:srgbClr val="7030A0"/>
                </a:solidFill>
                <a:latin typeface="Calibri" pitchFamily="34" charset="0"/>
                <a:cs typeface="Calibri" pitchFamily="34" charset="0"/>
              </a:rPr>
              <a:t>The Cold Equations </a:t>
            </a:r>
            <a:r>
              <a:rPr lang="en-US" sz="4500" b="1" dirty="0" smtClean="0">
                <a:solidFill>
                  <a:srgbClr val="7030A0"/>
                </a:solidFill>
                <a:latin typeface="Calibri" pitchFamily="34" charset="0"/>
                <a:cs typeface="Calibri" pitchFamily="34" charset="0"/>
              </a:rPr>
              <a:t>by Tom Godwin</a:t>
            </a:r>
            <a:endParaRPr lang="en-US" sz="4500" b="1" i="1" dirty="0" smtClean="0">
              <a:solidFill>
                <a:srgbClr val="7030A0"/>
              </a:solidFill>
              <a:latin typeface="Calibri" pitchFamily="34" charset="0"/>
              <a:cs typeface="Calibri" pitchFamily="34" charset="0"/>
            </a:endParaRPr>
          </a:p>
          <a:p>
            <a:pPr>
              <a:buFont typeface="Courier New" pitchFamily="49" charset="0"/>
              <a:buChar char="o"/>
            </a:pPr>
            <a:r>
              <a:rPr lang="en-US" sz="45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40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4000" b="1" u="sng" dirty="0">
                <a:solidFill>
                  <a:srgbClr val="00B050"/>
                </a:solidFill>
                <a:latin typeface="Calibri" pitchFamily="34" charset="0"/>
                <a:cs typeface="Calibri" pitchFamily="34" charset="0"/>
              </a:rPr>
              <a:t>Read to determine and analyze: </a:t>
            </a:r>
            <a:r>
              <a:rPr lang="en-US" sz="40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4000" b="1" u="sng" dirty="0">
                <a:solidFill>
                  <a:srgbClr val="00B050"/>
                </a:solidFill>
                <a:latin typeface="Calibri" pitchFamily="34" charset="0"/>
                <a:cs typeface="Calibri" pitchFamily="34" charset="0"/>
              </a:rPr>
              <a:t>Write routinely over extended time frames for a range of tasks, purposes and </a:t>
            </a:r>
            <a:r>
              <a:rPr lang="en-US" sz="4000" b="1" u="sng" dirty="0" smtClean="0">
                <a:solidFill>
                  <a:srgbClr val="00B050"/>
                </a:solidFill>
                <a:latin typeface="Calibri" pitchFamily="34" charset="0"/>
                <a:cs typeface="Calibri" pitchFamily="34" charset="0"/>
              </a:rPr>
              <a:t>audiences</a:t>
            </a:r>
            <a:endParaRPr lang="en-US" sz="4000" b="1" dirty="0" smtClean="0">
              <a:solidFill>
                <a:srgbClr val="7030A0"/>
              </a:solidFill>
              <a:latin typeface="Calibri" pitchFamily="34" charset="0"/>
              <a:cs typeface="Calibri" pitchFamily="34" charset="0"/>
            </a:endParaRPr>
          </a:p>
          <a:p>
            <a:pPr>
              <a:buFont typeface="Courier New" pitchFamily="49" charset="0"/>
              <a:buChar char="o"/>
            </a:pPr>
            <a:r>
              <a:rPr lang="en-US" sz="4400" b="1" dirty="0" smtClean="0">
                <a:solidFill>
                  <a:srgbClr val="7030A0"/>
                </a:solidFill>
                <a:latin typeface="Calibri" pitchFamily="34" charset="0"/>
                <a:cs typeface="Calibri" pitchFamily="34" charset="0"/>
              </a:rPr>
              <a:t>Homework: </a:t>
            </a:r>
            <a:r>
              <a:rPr lang="en-US" sz="4400"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4000" b="1" dirty="0" smtClean="0">
                <a:solidFill>
                  <a:srgbClr val="7030A0"/>
                </a:solidFill>
                <a:latin typeface="Calibri" pitchFamily="34" charset="0"/>
                <a:cs typeface="Calibri" pitchFamily="34" charset="0"/>
                <a:sym typeface="Wingdings" pitchFamily="2" charset="2"/>
              </a:rPr>
              <a:t> </a:t>
            </a:r>
            <a:r>
              <a:rPr lang="en-US" sz="4000" b="1" dirty="0">
                <a:solidFill>
                  <a:srgbClr val="7030A0"/>
                </a:solidFill>
                <a:latin typeface="Calibri" pitchFamily="34" charset="0"/>
                <a:cs typeface="Calibri" pitchFamily="34" charset="0"/>
              </a:rPr>
              <a:t>If you HAVEN’T YET: Finish </a:t>
            </a:r>
            <a:r>
              <a:rPr lang="en-US" sz="4000" b="1" i="1" dirty="0" smtClean="0">
                <a:solidFill>
                  <a:srgbClr val="7030A0"/>
                </a:solidFill>
                <a:latin typeface="Calibri" pitchFamily="34" charset="0"/>
                <a:cs typeface="Calibri" pitchFamily="34" charset="0"/>
              </a:rPr>
              <a:t>Letter </a:t>
            </a:r>
            <a:r>
              <a:rPr lang="en-US" sz="4000" b="1" i="1" dirty="0">
                <a:solidFill>
                  <a:srgbClr val="7030A0"/>
                </a:solidFill>
                <a:latin typeface="Calibri" pitchFamily="34" charset="0"/>
                <a:cs typeface="Calibri" pitchFamily="34" charset="0"/>
              </a:rPr>
              <a:t>to Mrs. G (this is a writing grade!)</a:t>
            </a:r>
            <a:endParaRPr lang="en-US" sz="1400" i="1" u="sng"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3335007814"/>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3153751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Cold Equations </a:t>
            </a:r>
            <a:r>
              <a:rPr lang="en-US" dirty="0" smtClean="0"/>
              <a:t>by Tom Godwin</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lgn="ctr">
              <a:buNone/>
            </a:pPr>
            <a:r>
              <a:rPr lang="en-US" sz="5400" dirty="0"/>
              <a:t>Listen and follow along with the short story, </a:t>
            </a:r>
            <a:r>
              <a:rPr lang="en-US" sz="5400" i="1" dirty="0"/>
              <a:t>The Cold Equations </a:t>
            </a:r>
            <a:r>
              <a:rPr lang="en-US" sz="5400" dirty="0"/>
              <a:t>by Tom </a:t>
            </a:r>
            <a:r>
              <a:rPr lang="en-US" sz="5400" dirty="0" smtClean="0"/>
              <a:t>Godwin</a:t>
            </a:r>
          </a:p>
          <a:p>
            <a:pPr marL="0" indent="0" algn="ctr">
              <a:buNone/>
            </a:pPr>
            <a:r>
              <a:rPr lang="en-US" sz="5400" dirty="0" smtClean="0"/>
              <a:t>(pg</a:t>
            </a:r>
            <a:r>
              <a:rPr lang="en-US" sz="5400" dirty="0"/>
              <a:t>. </a:t>
            </a:r>
            <a:r>
              <a:rPr lang="en-US" sz="5400" dirty="0" smtClean="0"/>
              <a:t>9-27)</a:t>
            </a:r>
          </a:p>
          <a:p>
            <a:pPr marL="0" indent="0" algn="ctr">
              <a:buNone/>
            </a:pPr>
            <a:endParaRPr lang="en-US" sz="5400" dirty="0" smtClean="0"/>
          </a:p>
          <a:p>
            <a:pPr marL="0" indent="0" algn="ctr">
              <a:buNone/>
            </a:pPr>
            <a:r>
              <a:rPr lang="en-US" sz="4800" b="1" dirty="0" smtClean="0">
                <a:solidFill>
                  <a:srgbClr val="7030A0"/>
                </a:solidFill>
              </a:rPr>
              <a:t>*We will finish reading it </a:t>
            </a:r>
            <a:r>
              <a:rPr lang="en-US" sz="4800" b="1" dirty="0" smtClean="0">
                <a:solidFill>
                  <a:srgbClr val="7030A0"/>
                </a:solidFill>
              </a:rPr>
              <a:t>together</a:t>
            </a:r>
            <a:endParaRPr lang="en-US" sz="4800" b="1" dirty="0">
              <a:solidFill>
                <a:srgbClr val="7030A0"/>
              </a:solidFill>
            </a:endParaRPr>
          </a:p>
          <a:p>
            <a:endParaRPr lang="en-US" dirty="0"/>
          </a:p>
        </p:txBody>
      </p:sp>
    </p:spTree>
    <p:extLst>
      <p:ext uri="{BB962C8B-B14F-4D97-AF65-F5344CB8AC3E}">
        <p14:creationId xmlns:p14="http://schemas.microsoft.com/office/powerpoint/2010/main" val="53688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253</Words>
  <Application>Microsoft Office PowerPoint</Application>
  <PresentationFormat>On-screen Show (4:3)</PresentationFormat>
  <Paragraphs>51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   Sophomore English      with Mrs. Greblo!</vt:lpstr>
      <vt:lpstr>Mrs. Greblo’s  2B/3B Sophomore English Agenda:   10/17/12</vt:lpstr>
      <vt:lpstr>Daily SSR Entry:</vt:lpstr>
      <vt:lpstr>The Cold Equations by Tom Godwin</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1</cp:revision>
  <dcterms:created xsi:type="dcterms:W3CDTF">2012-10-17T18:41:33Z</dcterms:created>
  <dcterms:modified xsi:type="dcterms:W3CDTF">2012-10-17T18:42:17Z</dcterms:modified>
</cp:coreProperties>
</file>