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4EFF9F6-E56B-4B24-85E8-EA3FB844CC17}" type="datetimeFigureOut">
              <a:rPr lang="en-US" smtClean="0"/>
              <a:t>1/18/2013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16FAF92-5057-4E13-92F9-14F0C14FF9F1}"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EFF9F6-E56B-4B24-85E8-EA3FB844CC17}"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6FAF92-5057-4E13-92F9-14F0C14FF9F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16FAF92-5057-4E13-92F9-14F0C14FF9F1}"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EFF9F6-E56B-4B24-85E8-EA3FB844CC17}"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4EFF9F6-E56B-4B24-85E8-EA3FB844CC17}" type="datetimeFigureOut">
              <a:rPr lang="en-US" smtClean="0"/>
              <a:t>1/18/2013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16FAF92-5057-4E13-92F9-14F0C14FF9F1}"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4EFF9F6-E56B-4B24-85E8-EA3FB844CC17}" type="datetimeFigureOut">
              <a:rPr lang="en-US" smtClean="0"/>
              <a:t>1/18/2013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16FAF92-5057-4E13-92F9-14F0C14FF9F1}"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4EFF9F6-E56B-4B24-85E8-EA3FB844CC17}" type="datetimeFigureOut">
              <a:rPr lang="en-US" smtClean="0"/>
              <a:t>1/18/2013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6FAF92-5057-4E13-92F9-14F0C14FF9F1}"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4EFF9F6-E56B-4B24-85E8-EA3FB844CC17}" type="datetimeFigureOut">
              <a:rPr lang="en-US" smtClean="0"/>
              <a:t>1/18/2013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16FAF92-5057-4E13-92F9-14F0C14FF9F1}"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EFF9F6-E56B-4B24-85E8-EA3FB844CC17}" type="datetimeFigureOut">
              <a:rPr lang="en-US" smtClean="0"/>
              <a:t>1/18/2013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16FAF92-5057-4E13-92F9-14F0C14FF9F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4EFF9F6-E56B-4B24-85E8-EA3FB844CC17}" type="datetimeFigureOut">
              <a:rPr lang="en-US" smtClean="0"/>
              <a:t>1/18/2013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16FAF92-5057-4E13-92F9-14F0C14FF9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16FAF92-5057-4E13-92F9-14F0C14FF9F1}"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4EFF9F6-E56B-4B24-85E8-EA3FB844CC17}" type="datetimeFigureOut">
              <a:rPr lang="en-US" smtClean="0"/>
              <a:t>1/18/2013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16FAF92-5057-4E13-92F9-14F0C14FF9F1}"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4EFF9F6-E56B-4B24-85E8-EA3FB844CC17}" type="datetimeFigureOut">
              <a:rPr lang="en-US" smtClean="0"/>
              <a:t>1/18/2013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4EFF9F6-E56B-4B24-85E8-EA3FB844CC17}" type="datetimeFigureOut">
              <a:rPr lang="en-US" smtClean="0"/>
              <a:t>1/18/2013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16FAF92-5057-4E13-92F9-14F0C14FF9F1}"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01999454"/>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32830286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 &amp; 3B Sophomore English Agenda: </a:t>
            </a:r>
            <a:r>
              <a:rPr lang="en-US" sz="2700" b="1" dirty="0" smtClean="0">
                <a:solidFill>
                  <a:srgbClr val="00B050"/>
                </a:solidFill>
                <a:latin typeface="Calibri" pitchFamily="34" charset="0"/>
                <a:cs typeface="Calibri" pitchFamily="34" charset="0"/>
              </a:rPr>
              <a:t>1/18/13</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7200" b="1" dirty="0">
                <a:solidFill>
                  <a:srgbClr val="7030A0"/>
                </a:solidFill>
                <a:latin typeface="Calibri" pitchFamily="34" charset="0"/>
                <a:cs typeface="Calibri" pitchFamily="34" charset="0"/>
              </a:rPr>
              <a:t>SSR / Attendance / </a:t>
            </a:r>
            <a:r>
              <a:rPr lang="en-US" sz="7200" b="1" i="1" dirty="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7200" b="1" dirty="0">
                <a:solidFill>
                  <a:srgbClr val="7030A0"/>
                </a:solidFill>
                <a:latin typeface="Calibri" pitchFamily="34" charset="0"/>
                <a:cs typeface="Calibri" pitchFamily="34" charset="0"/>
              </a:rPr>
              <a:t>Daily SSR Entry </a:t>
            </a:r>
            <a:r>
              <a:rPr lang="en-US" sz="7200" b="1" dirty="0">
                <a:solidFill>
                  <a:srgbClr val="FF0000"/>
                </a:solidFill>
                <a:latin typeface="Calibri" pitchFamily="34" charset="0"/>
                <a:cs typeface="Calibri" pitchFamily="34" charset="0"/>
              </a:rPr>
              <a:t>#</a:t>
            </a:r>
            <a:r>
              <a:rPr lang="en-US" sz="7200" b="1" dirty="0" smtClean="0">
                <a:solidFill>
                  <a:srgbClr val="FF0000"/>
                </a:solidFill>
                <a:latin typeface="Calibri" pitchFamily="34" charset="0"/>
                <a:cs typeface="Calibri" pitchFamily="34" charset="0"/>
              </a:rPr>
              <a:t>25</a:t>
            </a:r>
            <a:endParaRPr lang="en-US" sz="7200" b="1" dirty="0">
              <a:solidFill>
                <a:srgbClr val="7030A0"/>
              </a:solidFill>
              <a:latin typeface="Calibri" pitchFamily="34" charset="0"/>
              <a:cs typeface="Calibri" pitchFamily="34" charset="0"/>
            </a:endParaRPr>
          </a:p>
          <a:p>
            <a:pPr>
              <a:buFont typeface="Courier New" pitchFamily="49" charset="0"/>
              <a:buChar char="o"/>
            </a:pPr>
            <a:r>
              <a:rPr lang="en-US" sz="7200" b="1" dirty="0">
                <a:solidFill>
                  <a:srgbClr val="7030A0"/>
                </a:solidFill>
                <a:latin typeface="Calibri" pitchFamily="34" charset="0"/>
                <a:cs typeface="Calibri" pitchFamily="34" charset="0"/>
              </a:rPr>
              <a:t>Agenda </a:t>
            </a:r>
            <a:r>
              <a:rPr lang="en-US" sz="7200" b="1" dirty="0" smtClean="0">
                <a:solidFill>
                  <a:srgbClr val="7030A0"/>
                </a:solidFill>
                <a:latin typeface="Calibri" pitchFamily="34" charset="0"/>
                <a:cs typeface="Calibri" pitchFamily="34" charset="0"/>
              </a:rPr>
              <a:t>(2B) </a:t>
            </a:r>
            <a:r>
              <a:rPr lang="en-US" sz="7200" b="1" dirty="0" smtClean="0">
                <a:solidFill>
                  <a:srgbClr val="FF0000"/>
                </a:solidFill>
                <a:latin typeface="Calibri" pitchFamily="34" charset="0"/>
                <a:cs typeface="Calibri" pitchFamily="34" charset="0"/>
              </a:rPr>
              <a:t>#</a:t>
            </a:r>
            <a:r>
              <a:rPr lang="en-US" sz="7200" b="1" dirty="0" smtClean="0">
                <a:solidFill>
                  <a:srgbClr val="FF0000"/>
                </a:solidFill>
                <a:latin typeface="Calibri" pitchFamily="34" charset="0"/>
                <a:cs typeface="Calibri" pitchFamily="34" charset="0"/>
              </a:rPr>
              <a:t>13; </a:t>
            </a:r>
            <a:r>
              <a:rPr lang="en-US" sz="7200" b="1" dirty="0" smtClean="0">
                <a:solidFill>
                  <a:srgbClr val="7030A0"/>
                </a:solidFill>
                <a:latin typeface="Calibri" pitchFamily="34" charset="0"/>
                <a:cs typeface="Calibri" pitchFamily="34" charset="0"/>
              </a:rPr>
              <a:t>(3B) </a:t>
            </a:r>
            <a:r>
              <a:rPr lang="en-US" sz="7200" b="1" dirty="0" smtClean="0">
                <a:solidFill>
                  <a:srgbClr val="FF0000"/>
                </a:solidFill>
                <a:latin typeface="Calibri" pitchFamily="34" charset="0"/>
                <a:cs typeface="Calibri" pitchFamily="34" charset="0"/>
              </a:rPr>
              <a:t>#</a:t>
            </a:r>
            <a:r>
              <a:rPr lang="en-US" sz="7200" b="1" dirty="0" smtClean="0">
                <a:solidFill>
                  <a:srgbClr val="FF0000"/>
                </a:solidFill>
                <a:latin typeface="Calibri" pitchFamily="34" charset="0"/>
                <a:cs typeface="Calibri" pitchFamily="34" charset="0"/>
              </a:rPr>
              <a:t>12</a:t>
            </a:r>
            <a:endParaRPr lang="en-US" sz="7200" b="1" dirty="0">
              <a:solidFill>
                <a:srgbClr val="FF0000"/>
              </a:solidFill>
              <a:latin typeface="Calibri" pitchFamily="34" charset="0"/>
              <a:cs typeface="Calibri" pitchFamily="34" charset="0"/>
            </a:endParaRPr>
          </a:p>
          <a:p>
            <a:pPr>
              <a:buFont typeface="Courier New" pitchFamily="49" charset="0"/>
              <a:buChar char="o"/>
            </a:pPr>
            <a:r>
              <a:rPr lang="en-US" sz="7200"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7200" b="1" dirty="0" smtClean="0">
                <a:solidFill>
                  <a:srgbClr val="0070C0"/>
                </a:solidFill>
                <a:latin typeface="Calibri" pitchFamily="34" charset="0"/>
                <a:cs typeface="Calibri" pitchFamily="34" charset="0"/>
                <a:sym typeface="Wingdings" pitchFamily="2" charset="2"/>
              </a:rPr>
              <a:t>We </a:t>
            </a:r>
            <a:r>
              <a:rPr lang="en-US" sz="7200" b="1" dirty="0">
                <a:solidFill>
                  <a:srgbClr val="0070C0"/>
                </a:solidFill>
                <a:latin typeface="Calibri" pitchFamily="34" charset="0"/>
                <a:cs typeface="Calibri" pitchFamily="34" charset="0"/>
                <a:sym typeface="Wingdings" pitchFamily="2" charset="2"/>
              </a:rPr>
              <a:t>have </a:t>
            </a:r>
            <a:r>
              <a:rPr lang="en-US" sz="7200" b="1" dirty="0" smtClean="0">
                <a:solidFill>
                  <a:srgbClr val="0070C0"/>
                </a:solidFill>
                <a:latin typeface="Calibri" pitchFamily="34" charset="0"/>
                <a:cs typeface="Calibri" pitchFamily="34" charset="0"/>
                <a:sym typeface="Wingdings" pitchFamily="2" charset="2"/>
              </a:rPr>
              <a:t>FOUR </a:t>
            </a:r>
            <a:r>
              <a:rPr lang="en-US" sz="7200" b="1" dirty="0">
                <a:solidFill>
                  <a:srgbClr val="0070C0"/>
                </a:solidFill>
                <a:latin typeface="Calibri" pitchFamily="34" charset="0"/>
                <a:cs typeface="Calibri" pitchFamily="34" charset="0"/>
                <a:sym typeface="Wingdings" pitchFamily="2" charset="2"/>
              </a:rPr>
              <a:t>class periods until the END of semester 1 (including today</a:t>
            </a:r>
            <a:r>
              <a:rPr lang="en-US" sz="7200" b="1" dirty="0" smtClean="0">
                <a:solidFill>
                  <a:srgbClr val="0070C0"/>
                </a:solidFill>
                <a:latin typeface="Calibri" pitchFamily="34" charset="0"/>
                <a:cs typeface="Calibri" pitchFamily="34" charset="0"/>
                <a:sym typeface="Wingdings" pitchFamily="2" charset="2"/>
              </a:rPr>
              <a:t>)!</a:t>
            </a:r>
            <a:endParaRPr lang="en-US" sz="7200" b="1" dirty="0" smtClean="0">
              <a:solidFill>
                <a:srgbClr val="0070C0"/>
              </a:solidFill>
              <a:latin typeface="Calibri" pitchFamily="34" charset="0"/>
              <a:cs typeface="Calibri" pitchFamily="34" charset="0"/>
            </a:endParaRPr>
          </a:p>
          <a:p>
            <a:pPr>
              <a:buFont typeface="Courier New" pitchFamily="49" charset="0"/>
              <a:buChar char="o"/>
            </a:pPr>
            <a:r>
              <a:rPr lang="en-US" sz="7200" b="1" dirty="0">
                <a:solidFill>
                  <a:srgbClr val="7030A0"/>
                </a:solidFill>
                <a:latin typeface="Calibri" pitchFamily="34" charset="0"/>
                <a:cs typeface="Calibri" pitchFamily="34" charset="0"/>
              </a:rPr>
              <a:t>Break </a:t>
            </a:r>
            <a:endParaRPr lang="en-US" sz="7200" b="1" i="1" dirty="0" smtClean="0">
              <a:solidFill>
                <a:srgbClr val="0070C0"/>
              </a:solidFill>
              <a:latin typeface="Calibri" pitchFamily="34" charset="0"/>
              <a:cs typeface="Calibri" pitchFamily="34" charset="0"/>
            </a:endParaRPr>
          </a:p>
          <a:p>
            <a:pPr>
              <a:buFont typeface="Courier New" pitchFamily="49" charset="0"/>
              <a:buChar char="o"/>
            </a:pPr>
            <a:r>
              <a:rPr lang="en-US" sz="7200" b="1" dirty="0" smtClean="0">
                <a:solidFill>
                  <a:srgbClr val="00B0F0"/>
                </a:solidFill>
                <a:latin typeface="Calibri" pitchFamily="34" charset="0"/>
                <a:cs typeface="Calibri" pitchFamily="34" charset="0"/>
              </a:rPr>
              <a:t>(2B only) CHOICE </a:t>
            </a:r>
            <a:r>
              <a:rPr lang="en-US" sz="7200" b="1" dirty="0">
                <a:solidFill>
                  <a:srgbClr val="00B0F0"/>
                </a:solidFill>
                <a:latin typeface="Calibri" pitchFamily="34" charset="0"/>
                <a:cs typeface="Calibri" pitchFamily="34" charset="0"/>
              </a:rPr>
              <a:t>persuasive </a:t>
            </a:r>
            <a:r>
              <a:rPr lang="en-US" sz="7200" b="1" smtClean="0">
                <a:solidFill>
                  <a:srgbClr val="00B0F0"/>
                </a:solidFill>
                <a:latin typeface="Calibri" pitchFamily="34" charset="0"/>
                <a:cs typeface="Calibri" pitchFamily="34" charset="0"/>
              </a:rPr>
              <a:t>writing (“101 Persuasive Topics”)</a:t>
            </a:r>
            <a:endParaRPr lang="en-US" sz="7200" b="1" dirty="0" smtClean="0">
              <a:solidFill>
                <a:srgbClr val="00B0F0"/>
              </a:solidFill>
              <a:latin typeface="Calibri" pitchFamily="34" charset="0"/>
              <a:cs typeface="Calibri" pitchFamily="34" charset="0"/>
            </a:endParaRPr>
          </a:p>
          <a:p>
            <a:pPr>
              <a:buFont typeface="Courier New" pitchFamily="49" charset="0"/>
              <a:buChar char="o"/>
            </a:pPr>
            <a:r>
              <a:rPr lang="en-US" sz="7200" b="1" dirty="0" smtClean="0">
                <a:solidFill>
                  <a:schemeClr val="accent3">
                    <a:lumMod val="75000"/>
                  </a:schemeClr>
                </a:solidFill>
                <a:latin typeface="Calibri" pitchFamily="34" charset="0"/>
                <a:cs typeface="Calibri" pitchFamily="34" charset="0"/>
              </a:rPr>
              <a:t>(3B only) Persuasive Writing warm-up “Controversy”</a:t>
            </a:r>
          </a:p>
          <a:p>
            <a:pPr>
              <a:buFont typeface="Courier New" pitchFamily="49" charset="0"/>
              <a:buChar char="o"/>
            </a:pPr>
            <a:r>
              <a:rPr lang="en-US" sz="7200" b="1" dirty="0" smtClean="0">
                <a:solidFill>
                  <a:schemeClr val="accent3">
                    <a:lumMod val="75000"/>
                  </a:schemeClr>
                </a:solidFill>
                <a:latin typeface="Calibri" pitchFamily="34" charset="0"/>
                <a:cs typeface="Calibri" pitchFamily="34" charset="0"/>
              </a:rPr>
              <a:t>(3B only) Final topic selection and rough draft work time</a:t>
            </a:r>
            <a:endParaRPr lang="en-US" sz="7200" b="1" dirty="0" smtClean="0">
              <a:solidFill>
                <a:schemeClr val="accent3">
                  <a:lumMod val="75000"/>
                </a:schemeClr>
              </a:solidFill>
              <a:latin typeface="Calibri" pitchFamily="34" charset="0"/>
              <a:cs typeface="Calibri" pitchFamily="34" charset="0"/>
            </a:endParaRPr>
          </a:p>
          <a:p>
            <a:pPr>
              <a:buFont typeface="Courier New" pitchFamily="49" charset="0"/>
              <a:buChar char="o"/>
            </a:pPr>
            <a:r>
              <a:rPr lang="en-US" sz="7200" b="1" i="1" dirty="0" smtClean="0">
                <a:solidFill>
                  <a:srgbClr val="7030A0"/>
                </a:solidFill>
                <a:latin typeface="Calibri" pitchFamily="34" charset="0"/>
                <a:cs typeface="Calibri" pitchFamily="34" charset="0"/>
              </a:rPr>
              <a:t>Put </a:t>
            </a:r>
            <a:r>
              <a:rPr lang="en-US" sz="7200" b="1" i="1" dirty="0">
                <a:solidFill>
                  <a:srgbClr val="7030A0"/>
                </a:solidFill>
                <a:latin typeface="Calibri" pitchFamily="34" charset="0"/>
                <a:cs typeface="Calibri" pitchFamily="34" charset="0"/>
              </a:rPr>
              <a:t>away your LLN and/or writing folders in the LLN Storage File Cabinet </a:t>
            </a:r>
            <a:r>
              <a:rPr lang="en-US" sz="7200" b="1" i="1" u="sng" dirty="0">
                <a:solidFill>
                  <a:srgbClr val="7030A0"/>
                </a:solidFill>
                <a:latin typeface="Calibri" pitchFamily="34" charset="0"/>
                <a:cs typeface="Calibri" pitchFamily="34" charset="0"/>
              </a:rPr>
              <a:t>NEATLY</a:t>
            </a:r>
            <a:r>
              <a:rPr lang="en-US" sz="7200" b="1" i="1" dirty="0">
                <a:solidFill>
                  <a:srgbClr val="7030A0"/>
                </a:solidFill>
                <a:latin typeface="Calibri" pitchFamily="34" charset="0"/>
                <a:cs typeface="Calibri" pitchFamily="34" charset="0"/>
              </a:rPr>
              <a:t>, please!</a:t>
            </a:r>
            <a:endParaRPr lang="en-US" sz="7200" b="1" i="1" u="sng" dirty="0">
              <a:solidFill>
                <a:srgbClr val="0070C0"/>
              </a:solidFill>
              <a:latin typeface="Calibri" pitchFamily="34" charset="0"/>
              <a:cs typeface="Calibri" pitchFamily="34" charset="0"/>
            </a:endParaRP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7200" b="1" dirty="0" smtClean="0">
                <a:solidFill>
                  <a:srgbClr val="7030A0"/>
                </a:solidFill>
                <a:latin typeface="Calibri" pitchFamily="34" charset="0"/>
                <a:cs typeface="Calibri" pitchFamily="34" charset="0"/>
              </a:rPr>
              <a:t>Bring your SSR book to class next period! </a:t>
            </a:r>
            <a:endParaRPr lang="en-US" sz="7200" b="1"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3928557695"/>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94</TotalTime>
  <Words>236</Words>
  <Application>Microsoft Office PowerPoint</Application>
  <PresentationFormat>On-screen Show (4:3)</PresentationFormat>
  <Paragraphs>22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Civic</vt:lpstr>
      <vt:lpstr>   Sophomore English      with Mrs. Greblo!</vt:lpstr>
      <vt:lpstr>Mrs. Greblo’s  2B &amp; 3B Sophomore English Agenda: 1/18/13</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Sophomore English      with Mrs. Greblo!</dc:title>
  <dc:creator>Kelly L.T. Greblo</dc:creator>
  <cp:lastModifiedBy>Kelly L.T. Greblo</cp:lastModifiedBy>
  <cp:revision>5</cp:revision>
  <dcterms:created xsi:type="dcterms:W3CDTF">2013-01-18T18:42:43Z</dcterms:created>
  <dcterms:modified xsi:type="dcterms:W3CDTF">2013-01-18T20:17:37Z</dcterms:modified>
</cp:coreProperties>
</file>