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1F4A4F5-AACB-473B-B318-E7E42DC8C3A5}" type="datetimeFigureOut">
              <a:rPr lang="en-US" smtClean="0"/>
              <a:t>1/10/2013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040208-49C1-4DFC-A923-84A42FA3CFC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4A4F5-AACB-473B-B318-E7E42DC8C3A5}"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40208-49C1-4DFC-A923-84A42FA3CF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7040208-49C1-4DFC-A923-84A42FA3CFC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4A4F5-AACB-473B-B318-E7E42DC8C3A5}"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F4A4F5-AACB-473B-B318-E7E42DC8C3A5}"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7040208-49C1-4DFC-A923-84A42FA3CFC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1F4A4F5-AACB-473B-B318-E7E42DC8C3A5}" type="datetimeFigureOut">
              <a:rPr lang="en-US" smtClean="0"/>
              <a:t>1/10/2013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040208-49C1-4DFC-A923-84A42FA3CFC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1F4A4F5-AACB-473B-B318-E7E42DC8C3A5}"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40208-49C1-4DFC-A923-84A42FA3CFC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F4A4F5-AACB-473B-B318-E7E42DC8C3A5}" type="datetimeFigureOut">
              <a:rPr lang="en-US" smtClean="0"/>
              <a:t>1/10/2013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7040208-49C1-4DFC-A923-84A42FA3CFC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F4A4F5-AACB-473B-B318-E7E42DC8C3A5}" type="datetimeFigureOut">
              <a:rPr lang="en-US" smtClean="0"/>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7040208-49C1-4DFC-A923-84A42FA3CF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1F4A4F5-AACB-473B-B318-E7E42DC8C3A5}" type="datetimeFigureOut">
              <a:rPr lang="en-US" smtClean="0"/>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040208-49C1-4DFC-A923-84A42FA3CF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040208-49C1-4DFC-A923-84A42FA3CFC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1F4A4F5-AACB-473B-B318-E7E42DC8C3A5}" type="datetimeFigureOut">
              <a:rPr lang="en-US" smtClean="0"/>
              <a:t>1/10/2013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7040208-49C1-4DFC-A923-84A42FA3CFC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1F4A4F5-AACB-473B-B318-E7E42DC8C3A5}" type="datetimeFigureOut">
              <a:rPr lang="en-US" smtClean="0"/>
              <a:t>1/10/2013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1F4A4F5-AACB-473B-B318-E7E42DC8C3A5}" type="datetimeFigureOut">
              <a:rPr lang="en-US" smtClean="0"/>
              <a:t>1/10/2013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040208-49C1-4DFC-A923-84A42FA3CFC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ducation-portal.com/academy/lesson/writing-main-idea-thesis-statement-topic-sentence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45405275"/>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79653534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1/10/13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dirty="0">
                <a:solidFill>
                  <a:srgbClr val="7030A0"/>
                </a:solidFill>
                <a:latin typeface="Calibri" pitchFamily="34" charset="0"/>
                <a:cs typeface="Calibri" pitchFamily="34" charset="0"/>
              </a:rPr>
              <a:t>SSR / Attendance / </a:t>
            </a:r>
            <a:r>
              <a:rPr lang="en-US" sz="68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a:solidFill>
                  <a:srgbClr val="7030A0"/>
                </a:solidFill>
                <a:latin typeface="Calibri" pitchFamily="34" charset="0"/>
                <a:cs typeface="Calibri" pitchFamily="34" charset="0"/>
              </a:rPr>
              <a:t>Daily SSR Entry </a:t>
            </a:r>
            <a:r>
              <a:rPr lang="en-US" sz="6800" b="1" dirty="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22</a:t>
            </a:r>
            <a:endParaRPr lang="en-US" sz="6800" b="1" dirty="0">
              <a:solidFill>
                <a:srgbClr val="7030A0"/>
              </a:solidFill>
              <a:latin typeface="Calibri" pitchFamily="34" charset="0"/>
              <a:cs typeface="Calibri" pitchFamily="34" charset="0"/>
            </a:endParaRPr>
          </a:p>
          <a:p>
            <a:pPr>
              <a:buFont typeface="Courier New" pitchFamily="49" charset="0"/>
              <a:buChar char="o"/>
            </a:pPr>
            <a:r>
              <a:rPr lang="en-US" sz="6800" b="1" dirty="0">
                <a:solidFill>
                  <a:srgbClr val="7030A0"/>
                </a:solidFill>
                <a:latin typeface="Calibri" pitchFamily="34" charset="0"/>
                <a:cs typeface="Calibri" pitchFamily="34" charset="0"/>
              </a:rPr>
              <a:t>Agenda </a:t>
            </a:r>
            <a:r>
              <a:rPr lang="en-US" sz="6800" b="1" dirty="0" smtClean="0">
                <a:solidFill>
                  <a:srgbClr val="7030A0"/>
                </a:solidFill>
                <a:latin typeface="Calibri" pitchFamily="34" charset="0"/>
                <a:cs typeface="Calibri" pitchFamily="34" charset="0"/>
              </a:rPr>
              <a:t>(2B) </a:t>
            </a:r>
            <a:r>
              <a:rPr lang="en-US" sz="6800" b="1" smtClean="0">
                <a:solidFill>
                  <a:srgbClr val="FF0000"/>
                </a:solidFill>
                <a:latin typeface="Calibri" pitchFamily="34" charset="0"/>
                <a:cs typeface="Calibri" pitchFamily="34" charset="0"/>
              </a:rPr>
              <a:t>#10; </a:t>
            </a:r>
            <a:r>
              <a:rPr lang="en-US" sz="6800" b="1" dirty="0" smtClean="0">
                <a:solidFill>
                  <a:srgbClr val="7030A0"/>
                </a:solidFill>
                <a:latin typeface="Calibri" pitchFamily="34" charset="0"/>
                <a:cs typeface="Calibri" pitchFamily="34" charset="0"/>
              </a:rPr>
              <a:t>(3B) </a:t>
            </a:r>
            <a:r>
              <a:rPr lang="en-US" sz="6800" b="1" dirty="0" smtClean="0">
                <a:solidFill>
                  <a:srgbClr val="FF0000"/>
                </a:solidFill>
                <a:latin typeface="Calibri" pitchFamily="34" charset="0"/>
                <a:cs typeface="Calibri" pitchFamily="34" charset="0"/>
              </a:rPr>
              <a:t>#9</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u="sng" dirty="0" smtClean="0">
                <a:solidFill>
                  <a:srgbClr val="FF0000"/>
                </a:solidFill>
                <a:latin typeface="Calibri" pitchFamily="34" charset="0"/>
                <a:cs typeface="Calibri" pitchFamily="34" charset="0"/>
              </a:rPr>
              <a:t>Announcements</a:t>
            </a:r>
            <a:r>
              <a:rPr lang="en-US" sz="6800" u="sng" dirty="0" smtClean="0">
                <a:solidFill>
                  <a:srgbClr val="FF0000"/>
                </a:solidFill>
                <a:latin typeface="Calibri" pitchFamily="34" charset="0"/>
                <a:cs typeface="Calibri" pitchFamily="34" charset="0"/>
              </a:rPr>
              <a:t>: </a:t>
            </a:r>
          </a:p>
          <a:p>
            <a:pPr lvl="1">
              <a:buFont typeface="Courier New" pitchFamily="49" charset="0"/>
              <a:buChar char="o"/>
            </a:pPr>
            <a:r>
              <a:rPr lang="en-US" sz="6800" b="1" dirty="0" smtClean="0">
                <a:solidFill>
                  <a:srgbClr val="00B0F0"/>
                </a:solidFill>
                <a:latin typeface="Calibri" pitchFamily="34" charset="0"/>
                <a:cs typeface="Calibri" pitchFamily="34" charset="0"/>
              </a:rPr>
              <a:t>We gave our Persuasive Writing group presentations before break. </a:t>
            </a:r>
            <a:r>
              <a:rPr lang="en-US" sz="6800" b="1" u="sng" dirty="0" smtClean="0">
                <a:solidFill>
                  <a:srgbClr val="00B0F0"/>
                </a:solidFill>
                <a:latin typeface="Calibri" pitchFamily="34" charset="0"/>
                <a:cs typeface="Calibri" pitchFamily="34" charset="0"/>
              </a:rPr>
              <a:t>If you were absent</a:t>
            </a:r>
            <a:r>
              <a:rPr lang="en-US" sz="6800" b="1" dirty="0" smtClean="0">
                <a:solidFill>
                  <a:srgbClr val="00B0F0"/>
                </a:solidFill>
                <a:latin typeface="Calibri" pitchFamily="34" charset="0"/>
                <a:cs typeface="Calibri" pitchFamily="34" charset="0"/>
              </a:rPr>
              <a:t>, see me for your make-up assignment!</a:t>
            </a:r>
          </a:p>
          <a:p>
            <a:pPr>
              <a:buFont typeface="Courier New" pitchFamily="49" charset="0"/>
              <a:buChar char="o"/>
            </a:pPr>
            <a:r>
              <a:rPr lang="en-US" sz="6800" b="1" dirty="0">
                <a:solidFill>
                  <a:srgbClr val="7030A0"/>
                </a:solidFill>
                <a:latin typeface="Calibri" pitchFamily="34" charset="0"/>
                <a:cs typeface="Calibri" pitchFamily="34" charset="0"/>
              </a:rPr>
              <a:t>Break </a:t>
            </a:r>
            <a:endParaRPr lang="en-US" sz="6800" b="1" i="1" dirty="0" smtClean="0">
              <a:solidFill>
                <a:srgbClr val="0070C0"/>
              </a:solidFill>
              <a:latin typeface="Calibri" pitchFamily="34" charset="0"/>
              <a:cs typeface="Calibri" pitchFamily="34" charset="0"/>
            </a:endParaRPr>
          </a:p>
          <a:p>
            <a:pPr>
              <a:buFont typeface="Courier New" pitchFamily="49" charset="0"/>
              <a:buChar char="o"/>
            </a:pPr>
            <a:r>
              <a:rPr lang="en-US" sz="6800" b="1" dirty="0" smtClean="0">
                <a:solidFill>
                  <a:schemeClr val="accent3">
                    <a:lumMod val="75000"/>
                  </a:schemeClr>
                </a:solidFill>
                <a:latin typeface="Calibri" pitchFamily="34" charset="0"/>
                <a:cs typeface="Calibri" pitchFamily="34" charset="0"/>
              </a:rPr>
              <a:t>(2B ONLY) Honors presentations: </a:t>
            </a:r>
            <a:r>
              <a:rPr lang="en-US" sz="6800" b="1" i="1" dirty="0" smtClean="0">
                <a:solidFill>
                  <a:schemeClr val="accent3">
                    <a:lumMod val="75000"/>
                  </a:schemeClr>
                </a:solidFill>
                <a:latin typeface="Calibri" pitchFamily="34" charset="0"/>
                <a:cs typeface="Calibri" pitchFamily="34" charset="0"/>
              </a:rPr>
              <a:t>Miles T. </a:t>
            </a:r>
            <a:r>
              <a:rPr lang="en-US" sz="6800" b="1" dirty="0" smtClean="0">
                <a:solidFill>
                  <a:schemeClr val="accent3">
                    <a:lumMod val="75000"/>
                  </a:schemeClr>
                </a:solidFill>
                <a:latin typeface="Calibri" pitchFamily="34" charset="0"/>
                <a:cs typeface="Calibri" pitchFamily="34" charset="0"/>
              </a:rPr>
              <a:t>(take notes in LLN during his presentation)</a:t>
            </a:r>
          </a:p>
          <a:p>
            <a:pPr>
              <a:buFont typeface="Courier New" pitchFamily="49" charset="0"/>
              <a:buChar char="o"/>
            </a:pPr>
            <a:r>
              <a:rPr lang="en-US" sz="6600" b="1" dirty="0">
                <a:solidFill>
                  <a:srgbClr val="7030A0"/>
                </a:solidFill>
                <a:latin typeface="Calibri" pitchFamily="34" charset="0"/>
                <a:cs typeface="Calibri" pitchFamily="34" charset="0"/>
              </a:rPr>
              <a:t>Position Statements mini-lesson (Take notes in LLN</a:t>
            </a:r>
            <a:r>
              <a:rPr lang="en-US" sz="6600" b="1" dirty="0" smtClean="0">
                <a:solidFill>
                  <a:srgbClr val="7030A0"/>
                </a:solidFill>
                <a:latin typeface="Calibri" pitchFamily="34" charset="0"/>
                <a:cs typeface="Calibri" pitchFamily="34" charset="0"/>
              </a:rPr>
              <a:t>)</a:t>
            </a:r>
            <a:endParaRPr lang="en-US" sz="6800" b="1" i="1" dirty="0" smtClean="0">
              <a:solidFill>
                <a:srgbClr val="7030A0"/>
              </a:solidFill>
              <a:latin typeface="Calibri" pitchFamily="34" charset="0"/>
              <a:cs typeface="Calibri" pitchFamily="34" charset="0"/>
            </a:endParaRPr>
          </a:p>
          <a:p>
            <a:pPr>
              <a:buFont typeface="Courier New" pitchFamily="49" charset="0"/>
              <a:buChar char="o"/>
            </a:pPr>
            <a:r>
              <a:rPr lang="en-US" sz="6800" b="1" i="1" dirty="0">
                <a:solidFill>
                  <a:srgbClr val="7030A0"/>
                </a:solidFill>
                <a:latin typeface="Calibri" pitchFamily="34" charset="0"/>
                <a:cs typeface="Calibri" pitchFamily="34" charset="0"/>
              </a:rPr>
              <a:t>Put away your LLN and/or writing folders in the LLN Storage File Cabinet </a:t>
            </a:r>
            <a:r>
              <a:rPr lang="en-US" sz="6800" b="1" i="1" u="sng" dirty="0">
                <a:solidFill>
                  <a:srgbClr val="7030A0"/>
                </a:solidFill>
                <a:latin typeface="Calibri" pitchFamily="34" charset="0"/>
                <a:cs typeface="Calibri" pitchFamily="34" charset="0"/>
              </a:rPr>
              <a:t>NEATLY</a:t>
            </a:r>
            <a:r>
              <a:rPr lang="en-US" sz="6800" b="1" i="1" dirty="0">
                <a:solidFill>
                  <a:srgbClr val="7030A0"/>
                </a:solidFill>
                <a:latin typeface="Calibri" pitchFamily="34" charset="0"/>
                <a:cs typeface="Calibri" pitchFamily="34" charset="0"/>
              </a:rPr>
              <a:t>, please!</a:t>
            </a:r>
            <a:endParaRPr lang="en-US" sz="68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a:t>
            </a:r>
            <a:r>
              <a:rPr lang="en-US" sz="7200" b="1" dirty="0" smtClean="0">
                <a:solidFill>
                  <a:srgbClr val="00B050"/>
                </a:solidFill>
                <a:latin typeface="Calibri" pitchFamily="34" charset="0"/>
                <a:cs typeface="Calibri" pitchFamily="34" charset="0"/>
              </a:rPr>
              <a:t>):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59604270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this video and take notes in your LLN:</a:t>
            </a:r>
            <a:endParaRPr lang="en-US" dirty="0"/>
          </a:p>
        </p:txBody>
      </p:sp>
      <p:sp>
        <p:nvSpPr>
          <p:cNvPr id="3" name="Content Placeholder 2"/>
          <p:cNvSpPr>
            <a:spLocks noGrp="1"/>
          </p:cNvSpPr>
          <p:nvPr>
            <p:ph sz="quarter" idx="1"/>
          </p:nvPr>
        </p:nvSpPr>
        <p:spPr>
          <a:xfrm>
            <a:off x="228600" y="1828800"/>
            <a:ext cx="8686800" cy="3886200"/>
          </a:xfrm>
        </p:spPr>
        <p:txBody>
          <a:bodyPr/>
          <a:lstStyle/>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r>
              <a:rPr lang="en-US" b="1" dirty="0" smtClean="0">
                <a:solidFill>
                  <a:srgbClr val="7030A0"/>
                </a:solidFill>
                <a:hlinkClick r:id="rId2"/>
              </a:rPr>
              <a:t>http</a:t>
            </a:r>
            <a:r>
              <a:rPr lang="en-US" b="1" dirty="0">
                <a:solidFill>
                  <a:srgbClr val="7030A0"/>
                </a:solidFill>
                <a:hlinkClick r:id="rId2"/>
              </a:rPr>
              <a:t>://</a:t>
            </a:r>
            <a:r>
              <a:rPr lang="en-US" b="1" dirty="0" smtClean="0">
                <a:solidFill>
                  <a:srgbClr val="7030A0"/>
                </a:solidFill>
                <a:hlinkClick r:id="rId2"/>
              </a:rPr>
              <a:t>education-portal.com/academy/lesson/writing-main-idea-thesis-statement-topic-sentences.html</a:t>
            </a:r>
            <a:endParaRPr lang="en-US" b="1" dirty="0" smtClean="0">
              <a:solidFill>
                <a:srgbClr val="7030A0"/>
              </a:solidFill>
            </a:endParaRPr>
          </a:p>
          <a:p>
            <a:pPr marL="0" indent="0">
              <a:buNone/>
            </a:pPr>
            <a:endParaRPr lang="en-US" dirty="0"/>
          </a:p>
        </p:txBody>
      </p:sp>
    </p:spTree>
    <p:extLst>
      <p:ext uri="{BB962C8B-B14F-4D97-AF65-F5344CB8AC3E}">
        <p14:creationId xmlns:p14="http://schemas.microsoft.com/office/powerpoint/2010/main" val="28280641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TotalTime>
  <Words>250</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Mrs. Greblo’s  2B &amp; 3B Sophomore English Agenda: 1/10/13</vt:lpstr>
      <vt:lpstr>Watch this video and take notes in your LLN: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10</cp:revision>
  <dcterms:created xsi:type="dcterms:W3CDTF">2013-01-10T17:43:08Z</dcterms:created>
  <dcterms:modified xsi:type="dcterms:W3CDTF">2013-01-10T20:30:00Z</dcterms:modified>
</cp:coreProperties>
</file>