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E0C2F-04DE-409C-9230-DBADC96AC6B0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BAD34-38DB-42C8-88D6-625903A9A2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9B2E1-55C2-4BD5-8A0D-7F99A6F9BFA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179D94-E2A3-4884-870A-3C01E1227FD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D5CE56-C86C-4A39-A2C4-FB32D6F2437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4024"/>
            <a:ext cx="88392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1B DUE TODAY:</a:t>
            </a:r>
          </a:p>
          <a:p>
            <a:pPr>
              <a:buFontTx/>
              <a:buChar char="-"/>
            </a:pP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Calibri" pitchFamily="34" charset="0"/>
              </a:rPr>
              <a:t>Suspense Street stories. </a:t>
            </a:r>
            <a:r>
              <a:rPr lang="en-US" sz="4400" i="1" dirty="0" smtClean="0">
                <a:solidFill>
                  <a:srgbClr val="FF0000"/>
                </a:solidFill>
                <a:latin typeface="+mj-lt"/>
                <a:cs typeface="Calibri" pitchFamily="34" charset="0"/>
              </a:rPr>
              <a:t>Make sure they are in your Reading Log Notebooks. </a:t>
            </a:r>
            <a:endParaRPr lang="en-US" sz="4400" i="1" dirty="0" smtClean="0">
              <a:solidFill>
                <a:srgbClr val="FF0000"/>
              </a:solidFill>
              <a:latin typeface="+mj-lt"/>
              <a:cs typeface="Calibri" pitchFamily="34" charset="0"/>
            </a:endParaRPr>
          </a:p>
          <a:p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en-US" sz="4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en-US" sz="4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en-US" sz="3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1B Junior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11/2/11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2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</a:t>
            </a:r>
            <a:r>
              <a:rPr lang="en-US" sz="22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agenda / Reminders </a:t>
            </a:r>
            <a:r>
              <a:rPr lang="en-US" sz="22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and objectives into your R.L.N.-</a:t>
            </a:r>
          </a:p>
          <a:p>
            <a:pPr>
              <a:buFont typeface="Courier New" pitchFamily="49" charset="0"/>
              <a:buChar char="o"/>
            </a:pPr>
            <a:r>
              <a:rPr lang="en-US" sz="21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1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Crucible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“last class review”/Attendance</a:t>
            </a: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Agenda/Reminders: make sure you’ve turned in </a:t>
            </a:r>
            <a:r>
              <a:rPr lang="en-US" sz="2100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Teen Ink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analysis paragraphs</a:t>
            </a:r>
            <a:endParaRPr lang="en-US" sz="2100" u="sng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Warm-up</a:t>
            </a: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Predictions Chart</a:t>
            </a:r>
            <a:endParaRPr lang="en-US" sz="21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1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1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Crucible: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Character Motivation, </a:t>
            </a:r>
            <a:r>
              <a:rPr lang="en-US" sz="2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day </a:t>
            </a:r>
            <a:r>
              <a:rPr lang="en-US" sz="2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en-US" sz="21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EXIT NOTE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NEW objectives onto your R.L.N. objectives list–</a:t>
            </a:r>
            <a:endParaRPr lang="en-US" sz="2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Organize </a:t>
            </a: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vocabulary words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into a format that can benefit lifelong vocabulary learning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Engage in and practice personal reading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 a silent and sustained fashion while utilizing reading strategies 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Analyze the theme, craft and style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of published high school student writing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Read a modern American drama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on the theme “The Breaking of Charity”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Learn about the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development of modern American drama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Learn and synthesize the life of playwright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,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Arthur Miller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and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his reason for writing </a:t>
            </a:r>
            <a:r>
              <a:rPr lang="en-US" sz="1800" i="1" dirty="0" smtClean="0">
                <a:solidFill>
                  <a:srgbClr val="00B050"/>
                </a:solidFill>
                <a:cs typeface="Calibri" pitchFamily="34" charset="0"/>
              </a:rPr>
              <a:t>The Crucible</a:t>
            </a:r>
            <a:endParaRPr lang="en-US" sz="1800" dirty="0" smtClean="0">
              <a:solidFill>
                <a:srgbClr val="00B050"/>
              </a:solidFill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</a:t>
            </a:r>
            <a:r>
              <a:rPr lang="en-US" sz="24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HW into your homework calendar/day planner-</a:t>
            </a:r>
            <a:endParaRPr lang="en-US" sz="18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en-US" sz="1900" i="1" dirty="0" smtClean="0">
                <a:solidFill>
                  <a:srgbClr val="7030A0"/>
                </a:solidFill>
              </a:rPr>
              <a:t>- Bring your </a:t>
            </a:r>
            <a:r>
              <a:rPr lang="en-US" sz="1900" b="1" i="1" dirty="0" smtClean="0">
                <a:solidFill>
                  <a:srgbClr val="7030A0"/>
                </a:solidFill>
              </a:rPr>
              <a:t>textbook</a:t>
            </a:r>
            <a:r>
              <a:rPr lang="en-US" sz="1900" i="1" dirty="0" smtClean="0">
                <a:solidFill>
                  <a:srgbClr val="7030A0"/>
                </a:solidFill>
              </a:rPr>
              <a:t> and </a:t>
            </a:r>
            <a:r>
              <a:rPr lang="en-US" sz="1900" b="1" i="1" dirty="0" smtClean="0">
                <a:solidFill>
                  <a:srgbClr val="7030A0"/>
                </a:solidFill>
              </a:rPr>
              <a:t>VOCAB BOOKLETS </a:t>
            </a:r>
            <a:r>
              <a:rPr lang="en-US" sz="1900" i="1" dirty="0" smtClean="0">
                <a:solidFill>
                  <a:srgbClr val="7030A0"/>
                </a:solidFill>
              </a:rPr>
              <a:t>to class </a:t>
            </a:r>
            <a:r>
              <a:rPr lang="en-US" sz="1900" i="1" u="sng" dirty="0" smtClean="0">
                <a:solidFill>
                  <a:srgbClr val="7030A0"/>
                </a:solidFill>
              </a:rPr>
              <a:t>every day</a:t>
            </a:r>
            <a:r>
              <a:rPr lang="en-US" sz="1900" i="1" dirty="0" smtClean="0">
                <a:solidFill>
                  <a:srgbClr val="7030A0"/>
                </a:solidFill>
              </a:rPr>
              <a:t>!</a:t>
            </a:r>
          </a:p>
          <a:p>
            <a:pPr lvl="1">
              <a:buFontTx/>
              <a:buChar char="-"/>
            </a:pPr>
            <a:endParaRPr lang="en-US" sz="1900" i="1" dirty="0" smtClean="0">
              <a:solidFill>
                <a:srgbClr val="7030A0"/>
              </a:solidFill>
            </a:endParaRP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rgbClr val="7030A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Calibri" pitchFamily="34" charset="0"/>
                <a:cs typeface="Calibri" pitchFamily="34" charset="0"/>
              </a:rPr>
              <a:t>1B Junior English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Warm-up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US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11/2/11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503920" cy="5181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700" dirty="0" smtClean="0">
                <a:solidFill>
                  <a:srgbClr val="FF0000"/>
                </a:solidFill>
              </a:rPr>
              <a:t>Please copy the prompt into your R.L.N. </a:t>
            </a:r>
          </a:p>
          <a:p>
            <a:pPr algn="ctr">
              <a:buNone/>
            </a:pPr>
            <a:endParaRPr lang="en-US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US" sz="6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word is “Candy,” </a:t>
            </a:r>
          </a:p>
          <a:p>
            <a:pPr algn="ctr">
              <a:buNone/>
            </a:pPr>
            <a:r>
              <a:rPr lang="en-US" sz="6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Write whatever comes to your mind.</a:t>
            </a:r>
            <a:endParaRPr lang="en-US" sz="6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None/>
            </a:pP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Time: </a:t>
            </a:r>
            <a:r>
              <a:rPr lang="en-US" sz="28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8 minutes</a:t>
            </a:r>
          </a:p>
          <a:p>
            <a:pPr lvl="1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Turning it in: </a:t>
            </a:r>
            <a:r>
              <a:rPr lang="en-US" sz="28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N/A</a:t>
            </a:r>
            <a:endParaRPr lang="en-US" sz="2800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Vocab. Test Retakes: 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Who is eligible for a vocab. test retake? </a:t>
            </a:r>
            <a:r>
              <a:rPr lang="en-US" dirty="0" smtClean="0">
                <a:solidFill>
                  <a:srgbClr val="7030A0"/>
                </a:solidFill>
              </a:rPr>
              <a:t>Any student who received a +12/20 or LOWER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long do I have to retake the test? </a:t>
            </a:r>
            <a:r>
              <a:rPr lang="en-US" dirty="0" smtClean="0">
                <a:solidFill>
                  <a:srgbClr val="7030A0"/>
                </a:solidFill>
              </a:rPr>
              <a:t>You have one week from the day you see/receive your test score to schedule and take the retake.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many times can I retake the test? </a:t>
            </a:r>
            <a:r>
              <a:rPr lang="en-US" dirty="0" smtClean="0">
                <a:solidFill>
                  <a:srgbClr val="7030A0"/>
                </a:solidFill>
              </a:rPr>
              <a:t>ONCE.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can I retake the test?</a:t>
            </a:r>
            <a:r>
              <a:rPr lang="en-US" dirty="0" smtClean="0">
                <a:solidFill>
                  <a:srgbClr val="7030A0"/>
                </a:solidFill>
              </a:rPr>
              <a:t> You need to schedule a time w/ Mrs. Greblo DURING: SSR, or after class is over. Mrs. Greblo will tell you when she is available to administer the test retake.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highest score I can receive on a test retake? </a:t>
            </a:r>
            <a:r>
              <a:rPr lang="en-US" dirty="0" smtClean="0">
                <a:solidFill>
                  <a:srgbClr val="7030A0"/>
                </a:solidFill>
              </a:rPr>
              <a:t>A “C”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Why is a “C” the highest score I can get? </a:t>
            </a:r>
            <a:r>
              <a:rPr lang="en-US" dirty="0" smtClean="0">
                <a:solidFill>
                  <a:srgbClr val="7030A0"/>
                </a:solidFill>
              </a:rPr>
              <a:t>This course honors the students who came on the original test day prepared. If you didn’t come prepared that day then this retake is a “one-shot” second chance</a:t>
            </a:r>
            <a:r>
              <a:rPr lang="en-US" u="sng" dirty="0" smtClean="0">
                <a:solidFill>
                  <a:srgbClr val="7030A0"/>
                </a:solidFill>
              </a:rPr>
              <a:t> privilege </a:t>
            </a:r>
            <a:r>
              <a:rPr lang="en-US" dirty="0" smtClean="0">
                <a:solidFill>
                  <a:srgbClr val="7030A0"/>
                </a:solidFill>
              </a:rPr>
              <a:t>Mrs. G is affording </a:t>
            </a:r>
            <a:r>
              <a:rPr lang="en-US" smtClean="0">
                <a:solidFill>
                  <a:srgbClr val="7030A0"/>
                </a:solidFill>
              </a:rPr>
              <a:t>you.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</TotalTime>
  <Words>404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Slide 1</vt:lpstr>
      <vt:lpstr>Mrs. Greblo’s  1B Junior English Agenda:   11/2/11</vt:lpstr>
      <vt:lpstr>1B Junior English Warm-up: 11/2/11</vt:lpstr>
      <vt:lpstr>Vocab. Test Retakes: Q &amp; A</vt:lpstr>
    </vt:vector>
  </TitlesOfParts>
  <Company>Hillsboro School Distreict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 Greblo</dc:creator>
  <cp:lastModifiedBy>Kelly Greblo</cp:lastModifiedBy>
  <cp:revision>7</cp:revision>
  <dcterms:created xsi:type="dcterms:W3CDTF">2011-11-02T15:43:42Z</dcterms:created>
  <dcterms:modified xsi:type="dcterms:W3CDTF">2011-11-02T17:31:34Z</dcterms:modified>
</cp:coreProperties>
</file>