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92894-7F72-459C-827B-D9BB741D6384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854E7-DB8B-4264-87C0-593E082E5E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9B2E1-55C2-4BD5-8A0D-7F99A6F9BF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95B181-9AAD-47F1-8C5A-B256A160B03A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91E92F-E337-4263-A197-3A6A0BF9DE3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1B Junior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9/27/11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2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Copy the agenda into your R.L.N. -</a:t>
            </a:r>
            <a:endParaRPr lang="en-US" sz="22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SSR: 25-30 minutes/Attendance</a:t>
            </a:r>
            <a:endParaRPr lang="en-US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Warm-up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Vocab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Book Workshop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VOCAB CARTOONS Set #1, first 5 words</a:t>
            </a:r>
            <a:endParaRPr lang="en-US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Agreement lesson and activities: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Subject-verb </a:t>
            </a:r>
            <a:endParaRPr lang="en-US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</a:t>
            </a: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Organize vocabulary words into a format that can benefit lifelong vocabulary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learning</a:t>
            </a:r>
            <a:endParaRPr lang="en-US" sz="1700" dirty="0" smtClean="0">
              <a:solidFill>
                <a:srgbClr val="00B050"/>
              </a:solidFill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>
                <a:solidFill>
                  <a:srgbClr val="00B050"/>
                </a:solidFill>
                <a:cs typeface="Calibri" pitchFamily="34" charset="0"/>
              </a:rPr>
              <a:t>Examine </a:t>
            </a:r>
            <a:r>
              <a:rPr lang="en-US" sz="1700" dirty="0" smtClean="0">
                <a:solidFill>
                  <a:srgbClr val="00B050"/>
                </a:solidFill>
                <a:cs typeface="Calibri" pitchFamily="34" charset="0"/>
              </a:rPr>
              <a:t>and practice </a:t>
            </a:r>
            <a:r>
              <a:rPr lang="en-US" sz="1700" b="1" dirty="0" smtClean="0">
                <a:solidFill>
                  <a:srgbClr val="00B050"/>
                </a:solidFill>
                <a:cs typeface="Calibri" pitchFamily="34" charset="0"/>
              </a:rPr>
              <a:t>subject-verb agreement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</a:t>
            </a:r>
            <a:r>
              <a:rPr lang="en-US" sz="24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Copy the HW into your homework calendar/day </a:t>
            </a:r>
            <a:r>
              <a:rPr lang="en-US" sz="24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planner-</a:t>
            </a:r>
            <a:endParaRPr lang="en-US" sz="1900" i="1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US" sz="1900" i="1" dirty="0" smtClean="0">
                <a:solidFill>
                  <a:srgbClr val="7030A0"/>
                </a:solidFill>
              </a:rPr>
              <a:t>- Bring your </a:t>
            </a:r>
            <a:r>
              <a:rPr lang="en-US" sz="1900" b="1" i="1" dirty="0" smtClean="0">
                <a:solidFill>
                  <a:srgbClr val="7030A0"/>
                </a:solidFill>
              </a:rPr>
              <a:t>textbook</a:t>
            </a:r>
            <a:r>
              <a:rPr lang="en-US" sz="1900" i="1" dirty="0" smtClean="0">
                <a:solidFill>
                  <a:srgbClr val="7030A0"/>
                </a:solidFill>
              </a:rPr>
              <a:t> to class on </a:t>
            </a:r>
            <a:r>
              <a:rPr lang="en-US" sz="1900" i="1" dirty="0" smtClean="0">
                <a:solidFill>
                  <a:srgbClr val="7030A0"/>
                </a:solidFill>
              </a:rPr>
              <a:t>Thursday</a:t>
            </a:r>
            <a:r>
              <a:rPr lang="en-US" sz="1900" i="1" dirty="0" smtClean="0">
                <a:solidFill>
                  <a:srgbClr val="7030A0"/>
                </a:solidFill>
              </a:rPr>
              <a:t>!</a:t>
            </a:r>
          </a:p>
          <a:p>
            <a:pPr lvl="1">
              <a:buNone/>
            </a:pPr>
            <a:r>
              <a:rPr lang="en-US" sz="1900" i="1" dirty="0" smtClean="0">
                <a:solidFill>
                  <a:srgbClr val="7030A0"/>
                </a:solidFill>
              </a:rPr>
              <a:t>- Bring </a:t>
            </a:r>
            <a:r>
              <a:rPr lang="en-US" sz="1900" i="1" dirty="0" smtClean="0">
                <a:solidFill>
                  <a:srgbClr val="7030A0"/>
                </a:solidFill>
              </a:rPr>
              <a:t>your </a:t>
            </a:r>
            <a:r>
              <a:rPr lang="en-US" sz="1900" b="1" i="1" dirty="0" smtClean="0">
                <a:solidFill>
                  <a:srgbClr val="7030A0"/>
                </a:solidFill>
              </a:rPr>
              <a:t>VOCAB BOOKLETS </a:t>
            </a:r>
            <a:r>
              <a:rPr lang="en-US" sz="1900" i="1" dirty="0" smtClean="0">
                <a:solidFill>
                  <a:srgbClr val="7030A0"/>
                </a:solidFill>
              </a:rPr>
              <a:t>to class </a:t>
            </a:r>
            <a:r>
              <a:rPr lang="en-US" sz="1900" i="1" dirty="0" smtClean="0">
                <a:solidFill>
                  <a:srgbClr val="7030A0"/>
                </a:solidFill>
              </a:rPr>
              <a:t>on Thursday!</a:t>
            </a:r>
          </a:p>
          <a:p>
            <a:pPr lvl="1">
              <a:buNone/>
            </a:pPr>
            <a:r>
              <a:rPr lang="en-US" sz="1900" i="1" dirty="0" smtClean="0">
                <a:solidFill>
                  <a:srgbClr val="7030A0"/>
                </a:solidFill>
              </a:rPr>
              <a:t>- Turn-in noun-pronoun &amp; subj.-verb packets to 1B inbox next class</a:t>
            </a:r>
          </a:p>
          <a:p>
            <a:pPr lvl="1">
              <a:buNone/>
            </a:pPr>
            <a:r>
              <a:rPr lang="en-US" sz="1900" i="1" dirty="0" smtClean="0">
                <a:solidFill>
                  <a:srgbClr val="7030A0"/>
                </a:solidFill>
              </a:rPr>
              <a:t>- SSR book, get one!</a:t>
            </a:r>
          </a:p>
          <a:p>
            <a:pPr lvl="1">
              <a:buFontTx/>
              <a:buChar char="-"/>
            </a:pPr>
            <a:endParaRPr lang="en-US" sz="1900" i="1" dirty="0" smtClean="0">
              <a:solidFill>
                <a:srgbClr val="7030A0"/>
              </a:solidFill>
            </a:endParaRP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rgbClr val="7030A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Calibri" pitchFamily="34" charset="0"/>
                <a:cs typeface="Calibri" pitchFamily="34" charset="0"/>
              </a:rPr>
              <a:t>1B Junior English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Warm-up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US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9/27/11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51816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en-US" sz="4400" i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sz="5100" dirty="0" smtClean="0">
                <a:solidFill>
                  <a:srgbClr val="C00000"/>
                </a:solidFill>
              </a:rPr>
              <a:t>Please copy the prompt below into your R.L.N. and the write your response below. </a:t>
            </a:r>
          </a:p>
          <a:p>
            <a:pPr algn="ctr">
              <a:buNone/>
            </a:pPr>
            <a:endParaRPr lang="en-US" sz="5100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US" sz="9500" dirty="0" smtClean="0">
                <a:solidFill>
                  <a:srgbClr val="7030A0"/>
                </a:solidFill>
              </a:rPr>
              <a:t>“What do you most strive for in your life: accomplishment, security, love, power, excitement, knowledge, or something else?”</a:t>
            </a:r>
            <a:endParaRPr lang="en-US" sz="9500" dirty="0" smtClean="0">
              <a:solidFill>
                <a:srgbClr val="7030A0"/>
              </a:solidFill>
            </a:endParaRPr>
          </a:p>
          <a:p>
            <a:pPr lvl="1">
              <a:buNone/>
            </a:pPr>
            <a:endParaRPr lang="en-US" sz="3500" b="1" dirty="0" smtClean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en-US" sz="4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Time: </a:t>
            </a:r>
            <a:r>
              <a:rPr lang="en-US" sz="44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8 minutes</a:t>
            </a:r>
          </a:p>
          <a:p>
            <a:pPr lvl="1">
              <a:buNone/>
            </a:pPr>
            <a:r>
              <a:rPr lang="en-US" sz="4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Turning it in: </a:t>
            </a:r>
            <a:r>
              <a:rPr lang="en-US" sz="44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N/A</a:t>
            </a:r>
            <a:endParaRPr lang="en-US" sz="4400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</TotalTime>
  <Words>168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Mrs. Greblo’s  1B Junior English Agenda:   9/27/11</vt:lpstr>
      <vt:lpstr>1B Junior English Warm-up: 9/27/11</vt:lpstr>
    </vt:vector>
  </TitlesOfParts>
  <Company>Hillsboro School Distreict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Greblo’s  1B Junior English Agenda:   9/27/11</dc:title>
  <dc:creator>Kelly Greblo</dc:creator>
  <cp:lastModifiedBy>Kelly Greblo</cp:lastModifiedBy>
  <cp:revision>10</cp:revision>
  <dcterms:created xsi:type="dcterms:W3CDTF">2011-09-27T15:49:58Z</dcterms:created>
  <dcterms:modified xsi:type="dcterms:W3CDTF">2011-09-27T17:23:12Z</dcterms:modified>
</cp:coreProperties>
</file>