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804-5BE4-4146-A5C2-86B119E2E02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F0FF3C-79DF-45C6-8BAB-181B641048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804-5BE4-4146-A5C2-86B119E2E02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FF3C-79DF-45C6-8BAB-181B641048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1F0FF3C-79DF-45C6-8BAB-181B6410488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804-5BE4-4146-A5C2-86B119E2E02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804-5BE4-4146-A5C2-86B119E2E02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1F0FF3C-79DF-45C6-8BAB-181B641048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804-5BE4-4146-A5C2-86B119E2E02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F0FF3C-79DF-45C6-8BAB-181B641048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97DA804-5BE4-4146-A5C2-86B119E2E02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FF3C-79DF-45C6-8BAB-181B641048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804-5BE4-4146-A5C2-86B119E2E02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1F0FF3C-79DF-45C6-8BAB-181B6410488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804-5BE4-4146-A5C2-86B119E2E02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1F0FF3C-79DF-45C6-8BAB-181B641048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804-5BE4-4146-A5C2-86B119E2E02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F0FF3C-79DF-45C6-8BAB-181B641048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F0FF3C-79DF-45C6-8BAB-181B6410488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804-5BE4-4146-A5C2-86B119E2E02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1F0FF3C-79DF-45C6-8BAB-181B641048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97DA804-5BE4-4146-A5C2-86B119E2E02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97DA804-5BE4-4146-A5C2-86B119E2E02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F0FF3C-79DF-45C6-8BAB-181B6410488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Sophomore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883714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315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600" b="1" dirty="0" err="1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1A,2A,4A</a:t>
            </a:r>
            <a:r>
              <a:rPr lang="en-US" sz="2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Sophomore English Agenda:   </a:t>
            </a:r>
            <a:r>
              <a:rPr lang="en-US" sz="2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9/19/12</a:t>
            </a:r>
            <a:endParaRPr lang="en-US" sz="2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562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Please copy this agenda down into your Learning Log Notebook,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Attendance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Announcements: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DUE TODAY: </a:t>
            </a:r>
            <a:r>
              <a:rPr lang="en-US" sz="4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SSR BOOK, Learning Log Notebook, day planner/HW </a:t>
            </a:r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calendar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Mrs. G will call you up one by one to enter in your scores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Classroom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Code Activity</a:t>
            </a:r>
          </a:p>
          <a:p>
            <a:pPr>
              <a:buFont typeface="Courier New" pitchFamily="49" charset="0"/>
              <a:buChar char="o"/>
            </a:pPr>
            <a:endParaRPr lang="en-US" sz="10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Convey ideas and opinions related to the structure of our classroom </a:t>
            </a:r>
          </a:p>
          <a:p>
            <a:pPr lvl="1">
              <a:buNone/>
            </a:pPr>
            <a:r>
              <a:rPr lang="en-US" sz="3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	environment mindfully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Structure ideas and arguments in a sustained and logical fashion</a:t>
            </a:r>
          </a:p>
          <a:p>
            <a:pPr>
              <a:buFont typeface="Courier New" pitchFamily="49" charset="0"/>
              <a:buChar char="o"/>
            </a:pPr>
            <a:endParaRPr lang="en-US" sz="10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35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35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>
              <a:buFont typeface="Courier New" pitchFamily="49" charset="0"/>
              <a:buChar char="o"/>
            </a:pPr>
            <a:endParaRPr lang="en-US" sz="3500" i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48483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Daily SSR Entry: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Each entry contains:</a:t>
            </a:r>
          </a:p>
          <a:p>
            <a:pPr marL="0" indent="0">
              <a:buNone/>
            </a:pPr>
            <a:r>
              <a:rPr lang="en-US" sz="1800" dirty="0"/>
              <a:t>-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1800" dirty="0" smtClean="0"/>
              <a:t>-Book title &amp; author</a:t>
            </a:r>
          </a:p>
          <a:p>
            <a:pPr marL="0" indent="0">
              <a:buNone/>
            </a:pPr>
            <a:r>
              <a:rPr lang="en-US" sz="1800" dirty="0" smtClean="0"/>
              <a:t>-Starting page # (SP)</a:t>
            </a:r>
          </a:p>
          <a:p>
            <a:pPr marL="0" indent="0">
              <a:buNone/>
            </a:pPr>
            <a:r>
              <a:rPr lang="en-US" sz="1800" dirty="0" smtClean="0"/>
              <a:t>-Ending page # (EP)</a:t>
            </a:r>
            <a:br>
              <a:rPr lang="en-US" sz="1800" dirty="0" smtClean="0"/>
            </a:br>
            <a:r>
              <a:rPr lang="en-US" sz="1800" dirty="0" smtClean="0"/>
              <a:t>-Total # of pages read</a:t>
            </a:r>
          </a:p>
          <a:p>
            <a:pPr marL="0" indent="0">
              <a:buNone/>
            </a:pPr>
            <a:r>
              <a:rPr lang="en-US" sz="1800" dirty="0" smtClean="0"/>
              <a:t>-Reader’s Statement (RS):</a:t>
            </a:r>
          </a:p>
          <a:p>
            <a:pPr marL="0" indent="0">
              <a:buNone/>
            </a:pPr>
            <a:r>
              <a:rPr lang="en-US" sz="1800" i="1" dirty="0" smtClean="0"/>
              <a:t>What’s happening in the book? Summarize.</a:t>
            </a:r>
          </a:p>
          <a:p>
            <a:pPr marL="0" indent="0">
              <a:buNone/>
            </a:pPr>
            <a:r>
              <a:rPr lang="en-US" sz="1800" i="1" dirty="0" smtClean="0"/>
              <a:t>What do you predict will happen next?</a:t>
            </a:r>
          </a:p>
          <a:p>
            <a:pPr marL="0" indent="0">
              <a:buNone/>
            </a:pPr>
            <a:r>
              <a:rPr lang="en-US" sz="1800" i="1" dirty="0" smtClean="0"/>
              <a:t>What questions do you have for the author? </a:t>
            </a:r>
          </a:p>
          <a:p>
            <a:pPr marL="0" indent="0">
              <a:buNone/>
            </a:pPr>
            <a:r>
              <a:rPr lang="en-US" sz="1800" i="1" dirty="0" smtClean="0"/>
              <a:t>What character traits do you appreciate? Find frustrating?</a:t>
            </a:r>
          </a:p>
          <a:p>
            <a:pPr marL="0" indent="0">
              <a:buNone/>
            </a:pPr>
            <a:r>
              <a:rPr lang="en-US" sz="1800" i="1" dirty="0" smtClean="0"/>
              <a:t>What is your opinion of the book so far?</a:t>
            </a:r>
          </a:p>
          <a:p>
            <a:pPr marL="0" indent="0">
              <a:buNone/>
            </a:pPr>
            <a:r>
              <a:rPr lang="en-US" sz="1800" i="1" dirty="0" smtClean="0"/>
              <a:t>Other comments?</a:t>
            </a: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Sample Entry: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9/17/12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The Hunger Games </a:t>
            </a:r>
            <a:r>
              <a:rPr lang="en-US" sz="1800" b="1" dirty="0" smtClean="0">
                <a:latin typeface="Bradley Hand ITC" pitchFamily="66" charset="0"/>
              </a:rPr>
              <a:t>by Suzanne Collins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SP: 1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EP: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Total: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RS: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lives in District 12 of the former U.S., now </a:t>
            </a:r>
            <a:r>
              <a:rPr lang="en-US" sz="1800" b="1" dirty="0" err="1" smtClean="0">
                <a:latin typeface="Bradley Hand ITC" pitchFamily="66" charset="0"/>
              </a:rPr>
              <a:t>Panem</a:t>
            </a:r>
            <a:r>
              <a:rPr lang="en-US" sz="1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with her sister, Prim and her Mom. She is an agile hunter and gatherer and has had to do so since her father’s tragic death in a mine explosion. The reaping is today and the tone of District 12 is very somber as children ages 12-18 could be drawn to defend themselves to their death in the Hunger Games. I predict that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or one of her close friends or family members names will be drawn. This book is really suspenseful, I’m loving it so far!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0448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Assemble into groups of 3 or 4 (</a:t>
            </a: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NO more and NO less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Your group needs one piece of lined paper and one pen/pencil.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Elect a “scribe” for your group (</a:t>
            </a: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this person does the writing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marL="742950" indent="-742950">
              <a:buAutoNum type="arabicPeriod"/>
            </a:pPr>
            <a:endParaRPr lang="en-US" sz="4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09880"/>
          <a:ext cx="8610600" cy="189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Classroom Code Activity!               GROUP TIME, SUPPLIES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12371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Classroom Code Activity!                        GROUP TASK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1. Your group needs to brainstorm for TEN MINUTES (I’m keeping time) one HUGE list of positive actions/behaviors,  that we want to see in our classroom every time we meet. </a:t>
            </a:r>
          </a:p>
          <a:p>
            <a:pPr>
              <a:buNone/>
            </a:pPr>
            <a:endParaRPr lang="en-US" sz="10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Examples: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“We should all be honest and never cheat,”“Listen to each other,” “respect each other's space,” etc. </a:t>
            </a:r>
          </a:p>
          <a:p>
            <a:pPr>
              <a:buNone/>
            </a:pPr>
            <a:endParaRPr lang="en-US" sz="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2. Your group needs to fill the whole sheet of paper. </a:t>
            </a:r>
          </a:p>
          <a:p>
            <a:pPr algn="ctr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Everyone has an opinion of how this room should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feel as an open and affirming learning community-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so share it now!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25101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Classroom Code Activity!                        CODE CREATION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34400" cy="4724400"/>
          </a:xfrm>
        </p:spPr>
        <p:txBody>
          <a:bodyPr/>
          <a:lstStyle/>
          <a:p>
            <a:pPr>
              <a:buNone/>
            </a:pP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1. Let’s come together now and share out and make a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big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list. </a:t>
            </a:r>
          </a:p>
          <a:p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2. Finally let’s narrow it down and create our final draft of our </a:t>
            </a:r>
            <a:r>
              <a:rPr lang="en-US" sz="3200" i="1" dirty="0" smtClean="0">
                <a:latin typeface="Calibri" pitchFamily="34" charset="0"/>
                <a:cs typeface="Calibri" pitchFamily="34" charset="0"/>
              </a:rPr>
              <a:t>Classroom Code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 This is a </a:t>
            </a:r>
            <a:r>
              <a:rPr lang="en-US" sz="3200" u="sng" dirty="0" smtClean="0">
                <a:latin typeface="Calibri" pitchFamily="34" charset="0"/>
                <a:cs typeface="Calibri" pitchFamily="34" charset="0"/>
              </a:rPr>
              <a:t>big deal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, I will hold you to this code for the rest of the year.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6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Code 2B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295400"/>
          <a:ext cx="79248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4800"/>
              </a:tblGrid>
              <a:tr h="487680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89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Code </a:t>
            </a:r>
            <a:r>
              <a:rPr lang="en-US" dirty="0"/>
              <a:t>3</a:t>
            </a:r>
            <a:r>
              <a:rPr lang="en-US" dirty="0" smtClean="0"/>
              <a:t>B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295400"/>
          <a:ext cx="79248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4800"/>
              </a:tblGrid>
              <a:tr h="487680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Classroom Procedures and Expectations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/>
              <a:t>We are going to have a </a:t>
            </a:r>
            <a:r>
              <a:rPr lang="en-US" sz="5400" b="1" dirty="0" err="1" smtClean="0"/>
              <a:t>RADtastic</a:t>
            </a:r>
            <a:r>
              <a:rPr lang="en-US" sz="5400" b="1" dirty="0" smtClean="0"/>
              <a:t> year!</a:t>
            </a:r>
            <a:endParaRPr lang="en-US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</TotalTime>
  <Words>342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   Sophomore English      with Mrs. Greblo!</vt:lpstr>
      <vt:lpstr>Mrs. Greblo’s  1A,2A,4A Sophomore English Agenda:   9/19/12</vt:lpstr>
      <vt:lpstr>Daily SSR Entry:</vt:lpstr>
      <vt:lpstr>PowerPoint Presentation</vt:lpstr>
      <vt:lpstr>Classroom Code Activity!                        GROUP TASK</vt:lpstr>
      <vt:lpstr>  Classroom Code Activity!                        CODE CREATION</vt:lpstr>
      <vt:lpstr>Class Code 2B</vt:lpstr>
      <vt:lpstr>Class Code 3B</vt:lpstr>
      <vt:lpstr>Mrs. Greblo’s Classroom Procedures and Expectations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Sophomore English      with Mrs. Greblo!</dc:title>
  <dc:creator>Kelly L.T. Greblo</dc:creator>
  <cp:lastModifiedBy>Kelly L.T. Greblo</cp:lastModifiedBy>
  <cp:revision>2</cp:revision>
  <dcterms:created xsi:type="dcterms:W3CDTF">2012-09-19T16:05:51Z</dcterms:created>
  <dcterms:modified xsi:type="dcterms:W3CDTF">2012-09-19T16:17:37Z</dcterms:modified>
</cp:coreProperties>
</file>