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BF27E46-3895-4CCC-B2B5-07E311218FDE}" type="datetimeFigureOut">
              <a:rPr lang="en-US" smtClean="0"/>
              <a:t>12/18/2012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B8845EC-2814-4247-8E5E-DE4BA3A625E7}"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F27E46-3895-4CCC-B2B5-07E311218FDE}" type="datetimeFigureOut">
              <a:rPr lang="en-US" smtClean="0"/>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845EC-2814-4247-8E5E-DE4BA3A625E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B8845EC-2814-4247-8E5E-DE4BA3A625E7}"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F27E46-3895-4CCC-B2B5-07E311218FDE}" type="datetimeFigureOut">
              <a:rPr lang="en-US" smtClean="0"/>
              <a:t>12/18/2012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BF27E46-3895-4CCC-B2B5-07E311218FDE}" type="datetimeFigureOut">
              <a:rPr lang="en-US" smtClean="0"/>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B8845EC-2814-4247-8E5E-DE4BA3A625E7}"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BF27E46-3895-4CCC-B2B5-07E311218FDE}" type="datetimeFigureOut">
              <a:rPr lang="en-US" smtClean="0"/>
              <a:t>12/18/2012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B8845EC-2814-4247-8E5E-DE4BA3A625E7}"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BF27E46-3895-4CCC-B2B5-07E311218FDE}" type="datetimeFigureOut">
              <a:rPr lang="en-US" smtClean="0"/>
              <a:t>12/18/2012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8845EC-2814-4247-8E5E-DE4BA3A625E7}"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BF27E46-3895-4CCC-B2B5-07E311218FDE}" type="datetimeFigureOut">
              <a:rPr lang="en-US" smtClean="0"/>
              <a:t>12/18/2012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B8845EC-2814-4247-8E5E-DE4BA3A625E7}"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F27E46-3895-4CCC-B2B5-07E311218FDE}" type="datetimeFigureOut">
              <a:rPr lang="en-US" smtClean="0"/>
              <a:t>12/18/2012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B8845EC-2814-4247-8E5E-DE4BA3A625E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BF27E46-3895-4CCC-B2B5-07E311218FDE}" type="datetimeFigureOut">
              <a:rPr lang="en-US" smtClean="0"/>
              <a:t>12/18/2012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B8845EC-2814-4247-8E5E-DE4BA3A625E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B8845EC-2814-4247-8E5E-DE4BA3A625E7}"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BF27E46-3895-4CCC-B2B5-07E311218FDE}" type="datetimeFigureOut">
              <a:rPr lang="en-US" smtClean="0"/>
              <a:t>12/18/2012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B8845EC-2814-4247-8E5E-DE4BA3A625E7}"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BF27E46-3895-4CCC-B2B5-07E311218FDE}" type="datetimeFigureOut">
              <a:rPr lang="en-US" smtClean="0"/>
              <a:t>12/18/2012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BF27E46-3895-4CCC-B2B5-07E311218FDE}" type="datetimeFigureOut">
              <a:rPr lang="en-US" smtClean="0"/>
              <a:t>12/18/2012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B8845EC-2814-4247-8E5E-DE4BA3A625E7}"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354798122"/>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61871222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500" b="1" dirty="0" smtClean="0">
                <a:solidFill>
                  <a:schemeClr val="accent3"/>
                </a:solidFill>
                <a:latin typeface="Calibri" pitchFamily="34" charset="0"/>
                <a:cs typeface="Calibri" pitchFamily="34" charset="0"/>
              </a:rPr>
              <a:t>Mrs. </a:t>
            </a:r>
            <a:r>
              <a:rPr lang="en-US" sz="2500" b="1" dirty="0" err="1" smtClean="0">
                <a:solidFill>
                  <a:schemeClr val="accent3"/>
                </a:solidFill>
                <a:latin typeface="Calibri" pitchFamily="34" charset="0"/>
                <a:cs typeface="Calibri" pitchFamily="34" charset="0"/>
              </a:rPr>
              <a:t>Greblo’s</a:t>
            </a:r>
            <a:r>
              <a:rPr lang="en-US" sz="2500" b="1" dirty="0" smtClean="0">
                <a:solidFill>
                  <a:schemeClr val="accent3"/>
                </a:solidFill>
                <a:latin typeface="Calibri" pitchFamily="34" charset="0"/>
                <a:cs typeface="Calibri" pitchFamily="34" charset="0"/>
              </a:rPr>
              <a:t>  1A, 2A, &amp; 4A Sophomore English Agenda: </a:t>
            </a:r>
            <a:r>
              <a:rPr lang="en-US" sz="2500" b="1" dirty="0" smtClean="0">
                <a:solidFill>
                  <a:srgbClr val="00B050"/>
                </a:solidFill>
                <a:latin typeface="Calibri" pitchFamily="34" charset="0"/>
                <a:cs typeface="Calibri" pitchFamily="34" charset="0"/>
              </a:rPr>
              <a:t>12/17/12</a:t>
            </a:r>
            <a:endParaRPr lang="en-US" sz="25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990600"/>
            <a:ext cx="8839200" cy="5867400"/>
          </a:xfrm>
        </p:spPr>
        <p:txBody>
          <a:bodyPr>
            <a:normAutofit fontScale="25000" lnSpcReduction="20000"/>
          </a:bodyPr>
          <a:lstStyle/>
          <a:p>
            <a:pPr marL="0" indent="0">
              <a:buNone/>
            </a:pPr>
            <a:endParaRPr lang="en-US" sz="5600" b="1" dirty="0">
              <a:solidFill>
                <a:srgbClr val="0070C0"/>
              </a:solidFill>
              <a:latin typeface="Calibri" pitchFamily="34" charset="0"/>
              <a:cs typeface="Calibri" pitchFamily="34" charset="0"/>
            </a:endParaRPr>
          </a:p>
          <a:p>
            <a:pPr marL="0" indent="0">
              <a:buNone/>
            </a:pPr>
            <a:r>
              <a:rPr lang="en-US" sz="56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7200" b="1" dirty="0" smtClean="0">
                <a:solidFill>
                  <a:srgbClr val="7030A0"/>
                </a:solidFill>
                <a:latin typeface="Calibri" pitchFamily="34" charset="0"/>
                <a:cs typeface="Calibri" pitchFamily="34" charset="0"/>
              </a:rPr>
              <a:t>SSR / Attendance / break / work handed back</a:t>
            </a:r>
            <a:endParaRPr lang="en-US" sz="7200" b="1" dirty="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Daily SSR Entry: </a:t>
            </a:r>
            <a:r>
              <a:rPr lang="en-US" sz="7200" b="1" dirty="0" smtClean="0">
                <a:solidFill>
                  <a:srgbClr val="FF0000"/>
                </a:solidFill>
                <a:latin typeface="Calibri" pitchFamily="34" charset="0"/>
                <a:cs typeface="Calibri" pitchFamily="34" charset="0"/>
              </a:rPr>
              <a:t>#21</a:t>
            </a:r>
            <a:endParaRPr lang="en-US" sz="72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Agenda: (1A/2A) </a:t>
            </a:r>
            <a:r>
              <a:rPr lang="en-US" sz="7200" b="1" dirty="0" smtClean="0">
                <a:solidFill>
                  <a:srgbClr val="FF0000"/>
                </a:solidFill>
                <a:latin typeface="Calibri" pitchFamily="34" charset="0"/>
                <a:cs typeface="Calibri" pitchFamily="34" charset="0"/>
              </a:rPr>
              <a:t>#6</a:t>
            </a:r>
            <a:r>
              <a:rPr lang="en-US" sz="7200" b="1" dirty="0" smtClean="0">
                <a:solidFill>
                  <a:srgbClr val="7030A0"/>
                </a:solidFill>
                <a:latin typeface="Calibri" pitchFamily="34" charset="0"/>
                <a:cs typeface="Calibri" pitchFamily="34" charset="0"/>
              </a:rPr>
              <a:t>; (4A) </a:t>
            </a:r>
            <a:r>
              <a:rPr lang="en-US" sz="7200" b="1" dirty="0" smtClean="0">
                <a:solidFill>
                  <a:srgbClr val="FF0000"/>
                </a:solidFill>
                <a:latin typeface="Calibri" pitchFamily="34" charset="0"/>
                <a:cs typeface="Calibri" pitchFamily="34" charset="0"/>
              </a:rPr>
              <a:t>#5</a:t>
            </a:r>
            <a:endParaRPr lang="en-US" sz="7200" b="1" dirty="0">
              <a:solidFill>
                <a:srgbClr val="FF0000"/>
              </a:solidFill>
              <a:latin typeface="Calibri" pitchFamily="34" charset="0"/>
              <a:cs typeface="Calibri" pitchFamily="34" charset="0"/>
            </a:endParaRPr>
          </a:p>
          <a:p>
            <a:pPr>
              <a:buFont typeface="Courier New" pitchFamily="49" charset="0"/>
              <a:buChar char="o"/>
            </a:pPr>
            <a:r>
              <a:rPr lang="en-US" sz="7200" u="sng" dirty="0" smtClean="0">
                <a:solidFill>
                  <a:srgbClr val="FF0000"/>
                </a:solidFill>
                <a:latin typeface="Calibri" pitchFamily="34" charset="0"/>
                <a:cs typeface="Calibri" pitchFamily="34" charset="0"/>
              </a:rPr>
              <a:t>Announcements: </a:t>
            </a:r>
          </a:p>
          <a:p>
            <a:pPr lvl="1">
              <a:buFont typeface="Courier New" pitchFamily="49" charset="0"/>
              <a:buChar char="o"/>
            </a:pPr>
            <a:r>
              <a:rPr lang="en-US" sz="6400" b="1" dirty="0" smtClean="0">
                <a:solidFill>
                  <a:srgbClr val="00B0F0"/>
                </a:solidFill>
                <a:latin typeface="Calibri" pitchFamily="34" charset="0"/>
                <a:cs typeface="Calibri" pitchFamily="34" charset="0"/>
              </a:rPr>
              <a:t>Canned Food Drive ended today!</a:t>
            </a:r>
          </a:p>
          <a:p>
            <a:pPr lvl="1">
              <a:buFont typeface="Courier New" pitchFamily="49" charset="0"/>
              <a:buChar char="o"/>
            </a:pPr>
            <a:r>
              <a:rPr lang="en-US" sz="6400" b="1" dirty="0" smtClean="0">
                <a:solidFill>
                  <a:srgbClr val="00B0F0"/>
                </a:solidFill>
                <a:latin typeface="Calibri" pitchFamily="34" charset="0"/>
                <a:cs typeface="Calibri" pitchFamily="34" charset="0"/>
              </a:rPr>
              <a:t>Turn-in </a:t>
            </a:r>
            <a:r>
              <a:rPr lang="en-US" sz="6400" b="1" i="1" dirty="0" smtClean="0">
                <a:solidFill>
                  <a:srgbClr val="00B0F0"/>
                </a:solidFill>
                <a:latin typeface="Calibri" pitchFamily="34" charset="0"/>
                <a:cs typeface="Calibri" pitchFamily="34" charset="0"/>
              </a:rPr>
              <a:t>Little Shop of Horrors </a:t>
            </a:r>
            <a:r>
              <a:rPr lang="en-US" sz="6400" b="1" dirty="0" smtClean="0">
                <a:solidFill>
                  <a:srgbClr val="00B0F0"/>
                </a:solidFill>
                <a:latin typeface="Calibri" pitchFamily="34" charset="0"/>
                <a:cs typeface="Calibri" pitchFamily="34" charset="0"/>
              </a:rPr>
              <a:t>EXTRA CREDIT, ASAP!!</a:t>
            </a:r>
          </a:p>
          <a:p>
            <a:pPr lvl="1">
              <a:buFont typeface="Courier New" pitchFamily="49" charset="0"/>
              <a:buChar char="o"/>
            </a:pPr>
            <a:r>
              <a:rPr lang="en-US" sz="6400" b="1" dirty="0" smtClean="0">
                <a:solidFill>
                  <a:srgbClr val="00B0F0"/>
                </a:solidFill>
                <a:latin typeface="Calibri" pitchFamily="34" charset="0"/>
                <a:cs typeface="Calibri" pitchFamily="34" charset="0"/>
              </a:rPr>
              <a:t>We gave our Persuasive Writing group presentations last period. If you were absent, see me for your make-up assignment!</a:t>
            </a:r>
          </a:p>
          <a:p>
            <a:pPr lvl="1">
              <a:buFont typeface="Courier New" pitchFamily="49" charset="0"/>
              <a:buChar char="o"/>
            </a:pPr>
            <a:r>
              <a:rPr lang="en-US" sz="6400" b="1" dirty="0" smtClean="0">
                <a:solidFill>
                  <a:srgbClr val="00B0F0"/>
                </a:solidFill>
                <a:latin typeface="Calibri" pitchFamily="34" charset="0"/>
                <a:cs typeface="Calibri" pitchFamily="34" charset="0"/>
              </a:rPr>
              <a:t>ONE more class before Winter Break </a:t>
            </a:r>
            <a:r>
              <a:rPr lang="en-US" sz="6400" b="1" dirty="0" smtClean="0">
                <a:solidFill>
                  <a:srgbClr val="00B0F0"/>
                </a:solidFill>
                <a:latin typeface="Calibri" pitchFamily="34" charset="0"/>
                <a:cs typeface="Calibri" pitchFamily="34" charset="0"/>
                <a:sym typeface="Wingdings" pitchFamily="2" charset="2"/>
              </a:rPr>
              <a:t>!</a:t>
            </a:r>
            <a:endParaRPr lang="en-US" sz="6400" b="1" dirty="0" smtClean="0">
              <a:solidFill>
                <a:srgbClr val="00B0F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Timed persuasive writes (in writing folder on LOOSE LEAF paper)</a:t>
            </a:r>
          </a:p>
          <a:p>
            <a:pPr>
              <a:buFont typeface="Courier New" pitchFamily="49" charset="0"/>
              <a:buChar char="o"/>
            </a:pPr>
            <a:r>
              <a:rPr lang="en-US" sz="7200" b="1" dirty="0" smtClean="0">
                <a:solidFill>
                  <a:srgbClr val="7030A0"/>
                </a:solidFill>
                <a:latin typeface="Calibri" pitchFamily="34" charset="0"/>
                <a:cs typeface="Calibri" pitchFamily="34" charset="0"/>
              </a:rPr>
              <a:t>LLN File Cabinet storage- let’s get organized!!</a:t>
            </a:r>
            <a:endParaRPr lang="en-US" sz="67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64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6400" b="1" u="sng" dirty="0">
                <a:solidFill>
                  <a:srgbClr val="00B050"/>
                </a:solidFill>
                <a:latin typeface="Calibri" pitchFamily="34" charset="0"/>
                <a:cs typeface="Calibri" pitchFamily="34" charset="0"/>
              </a:rPr>
              <a:t>Read to determine and analyze: </a:t>
            </a:r>
            <a:r>
              <a:rPr lang="en-US" sz="64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6400" b="1" u="sng" dirty="0">
                <a:solidFill>
                  <a:srgbClr val="00B050"/>
                </a:solidFill>
                <a:latin typeface="Calibri" pitchFamily="34" charset="0"/>
                <a:cs typeface="Calibri" pitchFamily="34" charset="0"/>
              </a:rPr>
              <a:t>Write routinely over extended time frames for a range of tasks, purposes and </a:t>
            </a:r>
            <a:r>
              <a:rPr lang="en-US" sz="6400" b="1" u="sng" dirty="0" smtClean="0">
                <a:solidFill>
                  <a:srgbClr val="00B050"/>
                </a:solidFill>
                <a:latin typeface="Calibri" pitchFamily="34" charset="0"/>
                <a:cs typeface="Calibri" pitchFamily="34" charset="0"/>
              </a:rPr>
              <a:t>audiences</a:t>
            </a:r>
            <a:endParaRPr lang="en-US" sz="64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Homework: </a:t>
            </a:r>
            <a:r>
              <a:rPr lang="en-US" sz="72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7200" b="1" dirty="0" smtClean="0">
                <a:solidFill>
                  <a:srgbClr val="7030A0"/>
                </a:solidFill>
                <a:latin typeface="Calibri" pitchFamily="34" charset="0"/>
                <a:cs typeface="Calibri" pitchFamily="34" charset="0"/>
              </a:rPr>
              <a:t>Bring your textbook to class next period! </a:t>
            </a:r>
            <a:endParaRPr lang="en-US" sz="7200" b="1" dirty="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4236088720"/>
      </p:ext>
    </p:extLst>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TotalTime>
  <Words>234</Words>
  <Application>Microsoft Office PowerPoint</Application>
  <PresentationFormat>On-screen Show (4:3)</PresentationFormat>
  <Paragraphs>22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Civic</vt:lpstr>
      <vt:lpstr>   Sophomore English      with Mrs. Greblo!</vt:lpstr>
      <vt:lpstr>Mrs. Greblo’s  1A, 2A, &amp; 4A Sophomore English Agenda: 12/17/12</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Sophomore English      with Mrs. Greblo!</dc:title>
  <dc:creator>Kelly L.T. Greblo</dc:creator>
  <cp:lastModifiedBy>Kelly L.T. Greblo</cp:lastModifiedBy>
  <cp:revision>4</cp:revision>
  <dcterms:created xsi:type="dcterms:W3CDTF">2012-12-17T17:14:56Z</dcterms:created>
  <dcterms:modified xsi:type="dcterms:W3CDTF">2012-12-18T20:11:33Z</dcterms:modified>
</cp:coreProperties>
</file>